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729" r:id="rId2"/>
  </p:sldMasterIdLst>
  <p:notesMasterIdLst>
    <p:notesMasterId r:id="rId120"/>
  </p:notesMasterIdLst>
  <p:handoutMasterIdLst>
    <p:handoutMasterId r:id="rId121"/>
  </p:handoutMasterIdLst>
  <p:sldIdLst>
    <p:sldId id="524" r:id="rId3"/>
    <p:sldId id="587" r:id="rId4"/>
    <p:sldId id="656" r:id="rId5"/>
    <p:sldId id="930" r:id="rId6"/>
    <p:sldId id="526" r:id="rId7"/>
    <p:sldId id="701" r:id="rId8"/>
    <p:sldId id="676" r:id="rId9"/>
    <p:sldId id="817" r:id="rId10"/>
    <p:sldId id="699" r:id="rId11"/>
    <p:sldId id="488" r:id="rId12"/>
    <p:sldId id="489" r:id="rId13"/>
    <p:sldId id="465" r:id="rId14"/>
    <p:sldId id="702" r:id="rId15"/>
    <p:sldId id="401" r:id="rId16"/>
    <p:sldId id="511" r:id="rId17"/>
    <p:sldId id="466" r:id="rId18"/>
    <p:sldId id="487" r:id="rId19"/>
    <p:sldId id="670" r:id="rId20"/>
    <p:sldId id="467" r:id="rId21"/>
    <p:sldId id="703" r:id="rId22"/>
    <p:sldId id="455" r:id="rId23"/>
    <p:sldId id="812" r:id="rId24"/>
    <p:sldId id="358" r:id="rId25"/>
    <p:sldId id="998" r:id="rId26"/>
    <p:sldId id="999" r:id="rId27"/>
    <p:sldId id="1000" r:id="rId28"/>
    <p:sldId id="1001" r:id="rId29"/>
    <p:sldId id="705" r:id="rId30"/>
    <p:sldId id="496" r:id="rId31"/>
    <p:sldId id="473" r:id="rId32"/>
    <p:sldId id="472" r:id="rId33"/>
    <p:sldId id="575" r:id="rId34"/>
    <p:sldId id="600" r:id="rId35"/>
    <p:sldId id="704" r:id="rId36"/>
    <p:sldId id="714" r:id="rId37"/>
    <p:sldId id="931" r:id="rId38"/>
    <p:sldId id="706" r:id="rId39"/>
    <p:sldId id="602" r:id="rId40"/>
    <p:sldId id="715" r:id="rId41"/>
    <p:sldId id="588" r:id="rId42"/>
    <p:sldId id="548" r:id="rId43"/>
    <p:sldId id="770" r:id="rId44"/>
    <p:sldId id="771" r:id="rId45"/>
    <p:sldId id="932" r:id="rId46"/>
    <p:sldId id="589" r:id="rId47"/>
    <p:sldId id="925" r:id="rId48"/>
    <p:sldId id="579" r:id="rId49"/>
    <p:sldId id="590" r:id="rId50"/>
    <p:sldId id="596" r:id="rId51"/>
    <p:sldId id="663" r:id="rId52"/>
    <p:sldId id="713" r:id="rId53"/>
    <p:sldId id="611" r:id="rId54"/>
    <p:sldId id="570" r:id="rId55"/>
    <p:sldId id="677" r:id="rId56"/>
    <p:sldId id="766" r:id="rId57"/>
    <p:sldId id="769" r:id="rId58"/>
    <p:sldId id="767" r:id="rId59"/>
    <p:sldId id="813" r:id="rId60"/>
    <p:sldId id="933" r:id="rId61"/>
    <p:sldId id="613" r:id="rId62"/>
    <p:sldId id="609" r:id="rId63"/>
    <p:sldId id="615" r:id="rId64"/>
    <p:sldId id="780" r:id="rId65"/>
    <p:sldId id="934" r:id="rId66"/>
    <p:sldId id="724" r:id="rId67"/>
    <p:sldId id="616" r:id="rId68"/>
    <p:sldId id="708" r:id="rId69"/>
    <p:sldId id="617" r:id="rId70"/>
    <p:sldId id="725" r:id="rId71"/>
    <p:sldId id="694" r:id="rId72"/>
    <p:sldId id="685" r:id="rId73"/>
    <p:sldId id="686" r:id="rId74"/>
    <p:sldId id="935" r:id="rId75"/>
    <p:sldId id="979" r:id="rId76"/>
    <p:sldId id="639" r:id="rId77"/>
    <p:sldId id="640" r:id="rId78"/>
    <p:sldId id="622" r:id="rId79"/>
    <p:sldId id="623" r:id="rId80"/>
    <p:sldId id="897" r:id="rId81"/>
    <p:sldId id="777" r:id="rId82"/>
    <p:sldId id="778" r:id="rId83"/>
    <p:sldId id="779" r:id="rId84"/>
    <p:sldId id="898" r:id="rId85"/>
    <p:sldId id="936" r:id="rId86"/>
    <p:sldId id="564" r:id="rId87"/>
    <p:sldId id="899" r:id="rId88"/>
    <p:sldId id="756" r:id="rId89"/>
    <p:sldId id="757" r:id="rId90"/>
    <p:sldId id="758" r:id="rId91"/>
    <p:sldId id="759" r:id="rId92"/>
    <p:sldId id="760" r:id="rId93"/>
    <p:sldId id="904" r:id="rId94"/>
    <p:sldId id="905" r:id="rId95"/>
    <p:sldId id="906" r:id="rId96"/>
    <p:sldId id="907" r:id="rId97"/>
    <p:sldId id="908" r:id="rId98"/>
    <p:sldId id="909" r:id="rId99"/>
    <p:sldId id="910" r:id="rId100"/>
    <p:sldId id="329" r:id="rId101"/>
    <p:sldId id="529" r:id="rId102"/>
    <p:sldId id="781" r:id="rId103"/>
    <p:sldId id="937" r:id="rId104"/>
    <p:sldId id="539" r:id="rId105"/>
    <p:sldId id="538" r:id="rId106"/>
    <p:sldId id="671" r:id="rId107"/>
    <p:sldId id="938" r:id="rId108"/>
    <p:sldId id="900" r:id="rId109"/>
    <p:sldId id="903" r:id="rId110"/>
    <p:sldId id="939" r:id="rId111"/>
    <p:sldId id="855" r:id="rId112"/>
    <p:sldId id="861" r:id="rId113"/>
    <p:sldId id="940" r:id="rId114"/>
    <p:sldId id="926" r:id="rId115"/>
    <p:sldId id="802" r:id="rId116"/>
    <p:sldId id="750" r:id="rId117"/>
    <p:sldId id="816" r:id="rId118"/>
    <p:sldId id="785" r:id="rId119"/>
  </p:sldIdLst>
  <p:sldSz cx="9144000" cy="6858000" type="screen4x3"/>
  <p:notesSz cx="6881813" cy="10002838"/>
  <p:defaultTextStyle>
    <a:defPPr>
      <a:defRPr lang="en-US"/>
    </a:defPPr>
    <a:lvl1pPr algn="l" rtl="0" eaLnBrk="0" fontAlgn="base" hangingPunct="0">
      <a:spcBef>
        <a:spcPct val="0"/>
      </a:spcBef>
      <a:spcAft>
        <a:spcPct val="0"/>
      </a:spcAft>
      <a:defRPr i="1" kern="1200">
        <a:solidFill>
          <a:schemeClr val="tx1"/>
        </a:solidFill>
        <a:latin typeface="Arial" charset="0"/>
        <a:ea typeface="新細明體" pitchFamily="18" charset="-120"/>
        <a:cs typeface="+mn-cs"/>
      </a:defRPr>
    </a:lvl1pPr>
    <a:lvl2pPr marL="457200" algn="l" rtl="0" eaLnBrk="0" fontAlgn="base" hangingPunct="0">
      <a:spcBef>
        <a:spcPct val="0"/>
      </a:spcBef>
      <a:spcAft>
        <a:spcPct val="0"/>
      </a:spcAft>
      <a:defRPr i="1" kern="1200">
        <a:solidFill>
          <a:schemeClr val="tx1"/>
        </a:solidFill>
        <a:latin typeface="Arial" charset="0"/>
        <a:ea typeface="新細明體" pitchFamily="18" charset="-120"/>
        <a:cs typeface="+mn-cs"/>
      </a:defRPr>
    </a:lvl2pPr>
    <a:lvl3pPr marL="914400" algn="l" rtl="0" eaLnBrk="0" fontAlgn="base" hangingPunct="0">
      <a:spcBef>
        <a:spcPct val="0"/>
      </a:spcBef>
      <a:spcAft>
        <a:spcPct val="0"/>
      </a:spcAft>
      <a:defRPr i="1" kern="1200">
        <a:solidFill>
          <a:schemeClr val="tx1"/>
        </a:solidFill>
        <a:latin typeface="Arial" charset="0"/>
        <a:ea typeface="新細明體" pitchFamily="18" charset="-120"/>
        <a:cs typeface="+mn-cs"/>
      </a:defRPr>
    </a:lvl3pPr>
    <a:lvl4pPr marL="1371600" algn="l" rtl="0" eaLnBrk="0" fontAlgn="base" hangingPunct="0">
      <a:spcBef>
        <a:spcPct val="0"/>
      </a:spcBef>
      <a:spcAft>
        <a:spcPct val="0"/>
      </a:spcAft>
      <a:defRPr i="1" kern="1200">
        <a:solidFill>
          <a:schemeClr val="tx1"/>
        </a:solidFill>
        <a:latin typeface="Arial" charset="0"/>
        <a:ea typeface="新細明體" pitchFamily="18" charset="-120"/>
        <a:cs typeface="+mn-cs"/>
      </a:defRPr>
    </a:lvl4pPr>
    <a:lvl5pPr marL="1828800" algn="l" rtl="0" eaLnBrk="0" fontAlgn="base" hangingPunct="0">
      <a:spcBef>
        <a:spcPct val="0"/>
      </a:spcBef>
      <a:spcAft>
        <a:spcPct val="0"/>
      </a:spcAft>
      <a:defRPr i="1" kern="1200">
        <a:solidFill>
          <a:schemeClr val="tx1"/>
        </a:solidFill>
        <a:latin typeface="Arial" charset="0"/>
        <a:ea typeface="新細明體" pitchFamily="18" charset="-120"/>
        <a:cs typeface="+mn-cs"/>
      </a:defRPr>
    </a:lvl5pPr>
    <a:lvl6pPr marL="2286000" algn="l" defTabSz="914400" rtl="0" eaLnBrk="1" latinLnBrk="0" hangingPunct="1">
      <a:defRPr i="1" kern="1200">
        <a:solidFill>
          <a:schemeClr val="tx1"/>
        </a:solidFill>
        <a:latin typeface="Arial" charset="0"/>
        <a:ea typeface="新細明體" pitchFamily="18" charset="-120"/>
        <a:cs typeface="+mn-cs"/>
      </a:defRPr>
    </a:lvl6pPr>
    <a:lvl7pPr marL="2743200" algn="l" defTabSz="914400" rtl="0" eaLnBrk="1" latinLnBrk="0" hangingPunct="1">
      <a:defRPr i="1" kern="1200">
        <a:solidFill>
          <a:schemeClr val="tx1"/>
        </a:solidFill>
        <a:latin typeface="Arial" charset="0"/>
        <a:ea typeface="新細明體" pitchFamily="18" charset="-120"/>
        <a:cs typeface="+mn-cs"/>
      </a:defRPr>
    </a:lvl7pPr>
    <a:lvl8pPr marL="3200400" algn="l" defTabSz="914400" rtl="0" eaLnBrk="1" latinLnBrk="0" hangingPunct="1">
      <a:defRPr i="1" kern="1200">
        <a:solidFill>
          <a:schemeClr val="tx1"/>
        </a:solidFill>
        <a:latin typeface="Arial" charset="0"/>
        <a:ea typeface="新細明體" pitchFamily="18" charset="-120"/>
        <a:cs typeface="+mn-cs"/>
      </a:defRPr>
    </a:lvl8pPr>
    <a:lvl9pPr marL="3657600" algn="l" defTabSz="914400" rtl="0" eaLnBrk="1" latinLnBrk="0" hangingPunct="1">
      <a:defRPr 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60066"/>
    <a:srgbClr val="FF99FF"/>
    <a:srgbClr val="FF66FF"/>
    <a:srgbClr val="FFFF00"/>
    <a:srgbClr val="FFCCFF"/>
    <a:srgbClr val="FFFFFF"/>
    <a:srgbClr val="CCECFF"/>
    <a:srgbClr val="CCFF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7" autoAdjust="0"/>
    <p:restoredTop sz="94667" autoAdjust="0"/>
  </p:normalViewPr>
  <p:slideViewPr>
    <p:cSldViewPr snapToGrid="0" snapToObjects="1">
      <p:cViewPr>
        <p:scale>
          <a:sx n="50" d="100"/>
          <a:sy n="50" d="100"/>
        </p:scale>
        <p:origin x="-1758" y="-648"/>
      </p:cViewPr>
      <p:guideLst>
        <p:guide orient="horz" pos="36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6" d="100"/>
        <a:sy n="46" d="100"/>
      </p:scale>
      <p:origin x="0" y="12149"/>
    </p:cViewPr>
  </p:sorterViewPr>
  <p:notesViewPr>
    <p:cSldViewPr snapToGrid="0" snapToObjects="1">
      <p:cViewPr>
        <p:scale>
          <a:sx n="100" d="100"/>
          <a:sy n="100" d="100"/>
        </p:scale>
        <p:origin x="-420" y="-60"/>
      </p:cViewPr>
      <p:guideLst>
        <p:guide orient="horz" pos="3151"/>
        <p:guide pos="2168"/>
      </p:guideLst>
    </p:cSldViewPr>
  </p:notesViewPr>
  <p:gridSpacing cx="114300" cy="1143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1"/>
            <a:ext cx="2982418" cy="499480"/>
          </a:xfrm>
          <a:prstGeom prst="rect">
            <a:avLst/>
          </a:prstGeom>
          <a:noFill/>
          <a:ln w="12700">
            <a:noFill/>
            <a:miter lim="800000"/>
            <a:headEnd type="none" w="sm" len="sm"/>
            <a:tailEnd type="none" w="sm" len="sm"/>
          </a:ln>
          <a:effectLst/>
        </p:spPr>
        <p:txBody>
          <a:bodyPr vert="horz" wrap="square" lIns="91429" tIns="45714" rIns="91429" bIns="45714" numCol="1" anchor="t" anchorCtr="0" compatLnSpc="1">
            <a:prstTxWarp prst="textNoShape">
              <a:avLst/>
            </a:prstTxWarp>
          </a:bodyPr>
          <a:lstStyle>
            <a:lvl1pPr>
              <a:defRPr sz="1200" i="0"/>
            </a:lvl1pPr>
          </a:lstStyle>
          <a:p>
            <a:pPr>
              <a:defRPr/>
            </a:pPr>
            <a:endParaRPr lang="en-US" altLang="zh-TW"/>
          </a:p>
        </p:txBody>
      </p:sp>
      <p:sp>
        <p:nvSpPr>
          <p:cNvPr id="64515" name="Rectangle 3"/>
          <p:cNvSpPr>
            <a:spLocks noGrp="1" noChangeArrowheads="1"/>
          </p:cNvSpPr>
          <p:nvPr>
            <p:ph type="dt" sz="quarter" idx="1"/>
          </p:nvPr>
        </p:nvSpPr>
        <p:spPr bwMode="auto">
          <a:xfrm>
            <a:off x="3899396" y="1"/>
            <a:ext cx="2982417" cy="499480"/>
          </a:xfrm>
          <a:prstGeom prst="rect">
            <a:avLst/>
          </a:prstGeom>
          <a:noFill/>
          <a:ln w="12700">
            <a:noFill/>
            <a:miter lim="800000"/>
            <a:headEnd type="none" w="sm" len="sm"/>
            <a:tailEnd type="none" w="sm" len="sm"/>
          </a:ln>
          <a:effectLst/>
        </p:spPr>
        <p:txBody>
          <a:bodyPr vert="horz" wrap="square" lIns="91429" tIns="45714" rIns="91429" bIns="45714" numCol="1" anchor="t" anchorCtr="0" compatLnSpc="1">
            <a:prstTxWarp prst="textNoShape">
              <a:avLst/>
            </a:prstTxWarp>
          </a:bodyPr>
          <a:lstStyle>
            <a:lvl1pPr algn="r">
              <a:defRPr sz="1200" i="0"/>
            </a:lvl1pPr>
          </a:lstStyle>
          <a:p>
            <a:pPr>
              <a:defRPr/>
            </a:pPr>
            <a:endParaRPr lang="en-US" altLang="zh-TW"/>
          </a:p>
        </p:txBody>
      </p:sp>
      <p:sp>
        <p:nvSpPr>
          <p:cNvPr id="64516" name="Rectangle 4"/>
          <p:cNvSpPr>
            <a:spLocks noGrp="1" noChangeArrowheads="1"/>
          </p:cNvSpPr>
          <p:nvPr>
            <p:ph type="ftr" sz="quarter" idx="2"/>
          </p:nvPr>
        </p:nvSpPr>
        <p:spPr bwMode="auto">
          <a:xfrm>
            <a:off x="0" y="9503358"/>
            <a:ext cx="2982418" cy="499480"/>
          </a:xfrm>
          <a:prstGeom prst="rect">
            <a:avLst/>
          </a:prstGeom>
          <a:noFill/>
          <a:ln w="12700">
            <a:noFill/>
            <a:miter lim="800000"/>
            <a:headEnd type="none" w="sm" len="sm"/>
            <a:tailEnd type="none" w="sm" len="sm"/>
          </a:ln>
          <a:effectLst/>
        </p:spPr>
        <p:txBody>
          <a:bodyPr vert="horz" wrap="square" lIns="91429" tIns="45714" rIns="91429" bIns="45714" numCol="1" anchor="b" anchorCtr="0" compatLnSpc="1">
            <a:prstTxWarp prst="textNoShape">
              <a:avLst/>
            </a:prstTxWarp>
          </a:bodyPr>
          <a:lstStyle>
            <a:lvl1pPr>
              <a:defRPr sz="1200" i="0"/>
            </a:lvl1pPr>
          </a:lstStyle>
          <a:p>
            <a:pPr>
              <a:defRPr/>
            </a:pPr>
            <a:endParaRPr lang="en-US" altLang="zh-TW"/>
          </a:p>
        </p:txBody>
      </p:sp>
      <p:sp>
        <p:nvSpPr>
          <p:cNvPr id="64517" name="Rectangle 5"/>
          <p:cNvSpPr>
            <a:spLocks noGrp="1" noChangeArrowheads="1"/>
          </p:cNvSpPr>
          <p:nvPr>
            <p:ph type="sldNum" sz="quarter" idx="3"/>
          </p:nvPr>
        </p:nvSpPr>
        <p:spPr bwMode="auto">
          <a:xfrm>
            <a:off x="3899396" y="9503358"/>
            <a:ext cx="2982417" cy="499480"/>
          </a:xfrm>
          <a:prstGeom prst="rect">
            <a:avLst/>
          </a:prstGeom>
          <a:noFill/>
          <a:ln w="12700">
            <a:noFill/>
            <a:miter lim="800000"/>
            <a:headEnd type="none" w="sm" len="sm"/>
            <a:tailEnd type="none" w="sm" len="sm"/>
          </a:ln>
          <a:effectLst/>
        </p:spPr>
        <p:txBody>
          <a:bodyPr vert="horz" wrap="square" lIns="91429" tIns="45714" rIns="91429" bIns="45714" numCol="1" anchor="b" anchorCtr="0" compatLnSpc="1">
            <a:prstTxWarp prst="textNoShape">
              <a:avLst/>
            </a:prstTxWarp>
          </a:bodyPr>
          <a:lstStyle>
            <a:lvl1pPr algn="r">
              <a:defRPr sz="1200" i="0"/>
            </a:lvl1pPr>
          </a:lstStyle>
          <a:p>
            <a:pPr>
              <a:defRPr/>
            </a:pPr>
            <a:fld id="{7EAC9258-A43A-4A28-9DAD-BDEE79142F42}" type="slidenum">
              <a:rPr lang="zh-TW" altLang="en-US"/>
              <a:pPr>
                <a:defRPr/>
              </a:pPr>
              <a:t>‹#›</a:t>
            </a:fld>
            <a:endParaRPr lang="en-US" altLang="zh-TW"/>
          </a:p>
        </p:txBody>
      </p:sp>
    </p:spTree>
    <p:extLst>
      <p:ext uri="{BB962C8B-B14F-4D97-AF65-F5344CB8AC3E}">
        <p14:creationId xmlns:p14="http://schemas.microsoft.com/office/powerpoint/2010/main" val="4102248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bwMode="auto">
          <a:xfrm>
            <a:off x="0" y="1"/>
            <a:ext cx="2982418" cy="499480"/>
          </a:xfrm>
          <a:prstGeom prst="rect">
            <a:avLst/>
          </a:prstGeom>
          <a:noFill/>
          <a:ln w="12700">
            <a:noFill/>
            <a:miter lim="800000"/>
            <a:headEnd type="none" w="sm" len="sm"/>
            <a:tailEnd type="none" w="sm" len="sm"/>
          </a:ln>
          <a:effectLst/>
        </p:spPr>
        <p:txBody>
          <a:bodyPr vert="horz" wrap="square" lIns="91429" tIns="45714" rIns="91429" bIns="45714" numCol="1" anchor="t" anchorCtr="0" compatLnSpc="1">
            <a:prstTxWarp prst="textNoShape">
              <a:avLst/>
            </a:prstTxWarp>
          </a:bodyPr>
          <a:lstStyle>
            <a:lvl1pPr>
              <a:defRPr sz="1200" i="0"/>
            </a:lvl1pPr>
          </a:lstStyle>
          <a:p>
            <a:pPr>
              <a:defRPr/>
            </a:pPr>
            <a:endParaRPr lang="en-US" altLang="zh-TW"/>
          </a:p>
        </p:txBody>
      </p:sp>
      <p:sp>
        <p:nvSpPr>
          <p:cNvPr id="224259" name="Rectangle 3"/>
          <p:cNvSpPr>
            <a:spLocks noGrp="1" noChangeArrowheads="1"/>
          </p:cNvSpPr>
          <p:nvPr>
            <p:ph type="dt" idx="1"/>
          </p:nvPr>
        </p:nvSpPr>
        <p:spPr bwMode="auto">
          <a:xfrm>
            <a:off x="3899396" y="1"/>
            <a:ext cx="2982417" cy="499480"/>
          </a:xfrm>
          <a:prstGeom prst="rect">
            <a:avLst/>
          </a:prstGeom>
          <a:noFill/>
          <a:ln w="12700">
            <a:noFill/>
            <a:miter lim="800000"/>
            <a:headEnd type="none" w="sm" len="sm"/>
            <a:tailEnd type="none" w="sm" len="sm"/>
          </a:ln>
          <a:effectLst/>
        </p:spPr>
        <p:txBody>
          <a:bodyPr vert="horz" wrap="square" lIns="91429" tIns="45714" rIns="91429" bIns="45714" numCol="1" anchor="t" anchorCtr="0" compatLnSpc="1">
            <a:prstTxWarp prst="textNoShape">
              <a:avLst/>
            </a:prstTxWarp>
          </a:bodyPr>
          <a:lstStyle>
            <a:lvl1pPr algn="r">
              <a:defRPr sz="1200" i="0"/>
            </a:lvl1pPr>
          </a:lstStyle>
          <a:p>
            <a:pPr>
              <a:defRPr/>
            </a:pPr>
            <a:endParaRPr lang="en-US" altLang="zh-TW"/>
          </a:p>
        </p:txBody>
      </p:sp>
      <p:sp>
        <p:nvSpPr>
          <p:cNvPr id="121860" name="Rectangle 4"/>
          <p:cNvSpPr>
            <a:spLocks noGrp="1" noRot="1" noChangeAspect="1" noChangeArrowheads="1" noTextEdit="1"/>
          </p:cNvSpPr>
          <p:nvPr>
            <p:ph type="sldImg" idx="2"/>
          </p:nvPr>
        </p:nvSpPr>
        <p:spPr bwMode="auto">
          <a:xfrm>
            <a:off x="942975" y="750888"/>
            <a:ext cx="4999038" cy="3751262"/>
          </a:xfrm>
          <a:prstGeom prst="rect">
            <a:avLst/>
          </a:prstGeom>
          <a:noFill/>
          <a:ln w="9525">
            <a:solidFill>
              <a:srgbClr val="000000"/>
            </a:solidFill>
            <a:miter lim="800000"/>
            <a:headEnd/>
            <a:tailEnd/>
          </a:ln>
        </p:spPr>
      </p:sp>
      <p:sp>
        <p:nvSpPr>
          <p:cNvPr id="224261" name="Rectangle 5"/>
          <p:cNvSpPr>
            <a:spLocks noGrp="1" noChangeArrowheads="1"/>
          </p:cNvSpPr>
          <p:nvPr>
            <p:ph type="body" sz="quarter" idx="3"/>
          </p:nvPr>
        </p:nvSpPr>
        <p:spPr bwMode="auto">
          <a:xfrm>
            <a:off x="916978" y="4751680"/>
            <a:ext cx="5047858" cy="4500284"/>
          </a:xfrm>
          <a:prstGeom prst="rect">
            <a:avLst/>
          </a:prstGeom>
          <a:noFill/>
          <a:ln w="12700">
            <a:noFill/>
            <a:miter lim="800000"/>
            <a:headEnd type="none" w="sm" len="sm"/>
            <a:tailEnd type="none" w="sm" len="sm"/>
          </a:ln>
          <a:effectLst/>
        </p:spPr>
        <p:txBody>
          <a:bodyPr vert="horz" wrap="square" lIns="91429" tIns="45714" rIns="91429" bIns="45714"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224262" name="Rectangle 6"/>
          <p:cNvSpPr>
            <a:spLocks noGrp="1" noChangeArrowheads="1"/>
          </p:cNvSpPr>
          <p:nvPr>
            <p:ph type="ftr" sz="quarter" idx="4"/>
          </p:nvPr>
        </p:nvSpPr>
        <p:spPr bwMode="auto">
          <a:xfrm>
            <a:off x="0" y="9503358"/>
            <a:ext cx="2982418" cy="499480"/>
          </a:xfrm>
          <a:prstGeom prst="rect">
            <a:avLst/>
          </a:prstGeom>
          <a:noFill/>
          <a:ln w="12700">
            <a:noFill/>
            <a:miter lim="800000"/>
            <a:headEnd type="none" w="sm" len="sm"/>
            <a:tailEnd type="none" w="sm" len="sm"/>
          </a:ln>
          <a:effectLst/>
        </p:spPr>
        <p:txBody>
          <a:bodyPr vert="horz" wrap="square" lIns="91429" tIns="45714" rIns="91429" bIns="45714" numCol="1" anchor="b" anchorCtr="0" compatLnSpc="1">
            <a:prstTxWarp prst="textNoShape">
              <a:avLst/>
            </a:prstTxWarp>
          </a:bodyPr>
          <a:lstStyle>
            <a:lvl1pPr>
              <a:defRPr sz="1200" i="0"/>
            </a:lvl1pPr>
          </a:lstStyle>
          <a:p>
            <a:pPr>
              <a:defRPr/>
            </a:pPr>
            <a:endParaRPr lang="en-US" altLang="zh-TW"/>
          </a:p>
        </p:txBody>
      </p:sp>
      <p:sp>
        <p:nvSpPr>
          <p:cNvPr id="224263" name="Rectangle 7"/>
          <p:cNvSpPr>
            <a:spLocks noGrp="1" noChangeArrowheads="1"/>
          </p:cNvSpPr>
          <p:nvPr>
            <p:ph type="sldNum" sz="quarter" idx="5"/>
          </p:nvPr>
        </p:nvSpPr>
        <p:spPr bwMode="auto">
          <a:xfrm>
            <a:off x="3899396" y="9503358"/>
            <a:ext cx="2982417" cy="499480"/>
          </a:xfrm>
          <a:prstGeom prst="rect">
            <a:avLst/>
          </a:prstGeom>
          <a:noFill/>
          <a:ln w="12700">
            <a:noFill/>
            <a:miter lim="800000"/>
            <a:headEnd type="none" w="sm" len="sm"/>
            <a:tailEnd type="none" w="sm" len="sm"/>
          </a:ln>
          <a:effectLst/>
        </p:spPr>
        <p:txBody>
          <a:bodyPr vert="horz" wrap="square" lIns="91429" tIns="45714" rIns="91429" bIns="45714" numCol="1" anchor="b" anchorCtr="0" compatLnSpc="1">
            <a:prstTxWarp prst="textNoShape">
              <a:avLst/>
            </a:prstTxWarp>
          </a:bodyPr>
          <a:lstStyle>
            <a:lvl1pPr algn="r">
              <a:defRPr sz="1200" i="0"/>
            </a:lvl1pPr>
          </a:lstStyle>
          <a:p>
            <a:pPr>
              <a:defRPr/>
            </a:pPr>
            <a:fld id="{B1EC393C-6159-41D6-93A8-07A4B274FB18}" type="slidenum">
              <a:rPr lang="zh-TW" altLang="en-US"/>
              <a:pPr>
                <a:defRPr/>
              </a:pPr>
              <a:t>‹#›</a:t>
            </a:fld>
            <a:endParaRPr lang="en-US" altLang="zh-TW"/>
          </a:p>
        </p:txBody>
      </p:sp>
    </p:spTree>
    <p:extLst>
      <p:ext uri="{BB962C8B-B14F-4D97-AF65-F5344CB8AC3E}">
        <p14:creationId xmlns:p14="http://schemas.microsoft.com/office/powerpoint/2010/main" val="26826965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6F778F55-AB25-4DA0-8487-7B7E6FC44B5A}" type="slidenum">
              <a:rPr lang="zh-TW" altLang="en-US" smtClean="0"/>
              <a:pPr/>
              <a:t>1</a:t>
            </a:fld>
            <a:endParaRPr lang="en-US" altLang="zh-TW"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6F778F55-AB25-4DA0-8487-7B7E6FC44B5A}" type="slidenum">
              <a:rPr lang="zh-TW" altLang="en-US" smtClean="0"/>
              <a:pPr/>
              <a:t>117</a:t>
            </a:fld>
            <a:endParaRPr lang="en-US" altLang="zh-TW"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371600" y="2057400"/>
            <a:ext cx="5029200" cy="1600200"/>
          </a:xfrm>
          <a:prstGeom prst="rect">
            <a:avLst/>
          </a:prstGeom>
          <a:noFill/>
          <a:ln w="12700">
            <a:noFill/>
            <a:miter lim="800000"/>
            <a:headEnd type="none" w="sm" len="sm"/>
            <a:tailEnd type="none" w="sm" len="sm"/>
          </a:ln>
          <a:effectLst/>
        </p:spPr>
        <p:txBody>
          <a:bodyPr wrap="none"/>
          <a:lstStyle/>
          <a:p>
            <a:pPr algn="just">
              <a:defRPr/>
            </a:pPr>
            <a:endParaRPr lang="en-GB" sz="2400" i="0"/>
          </a:p>
        </p:txBody>
      </p:sp>
      <p:sp>
        <p:nvSpPr>
          <p:cNvPr id="5" name="Rectangle 6"/>
          <p:cNvSpPr>
            <a:spLocks noChangeArrowheads="1"/>
          </p:cNvSpPr>
          <p:nvPr userDrawn="1"/>
        </p:nvSpPr>
        <p:spPr bwMode="auto">
          <a:xfrm>
            <a:off x="3498850" y="3035300"/>
            <a:ext cx="9144000" cy="0"/>
          </a:xfrm>
          <a:prstGeom prst="rect">
            <a:avLst/>
          </a:prstGeom>
          <a:noFill/>
          <a:ln w="12700">
            <a:noFill/>
            <a:miter lim="800000"/>
            <a:headEnd type="none" w="sm" len="sm"/>
            <a:tailEnd type="none" w="sm" len="sm"/>
          </a:ln>
          <a:effectLst/>
        </p:spPr>
        <p:txBody>
          <a:bodyPr>
            <a:spAutoFit/>
          </a:bodyPr>
          <a:lstStyle/>
          <a:p>
            <a:pPr>
              <a:defRPr/>
            </a:pPr>
            <a:endParaRPr lang="en-US"/>
          </a:p>
        </p:txBody>
      </p:sp>
      <p:sp>
        <p:nvSpPr>
          <p:cNvPr id="6" name="Rectangle 5"/>
          <p:cNvSpPr>
            <a:spLocks noChangeArrowheads="1"/>
          </p:cNvSpPr>
          <p:nvPr userDrawn="1"/>
        </p:nvSpPr>
        <p:spPr bwMode="auto">
          <a:xfrm>
            <a:off x="7645400" y="6448425"/>
            <a:ext cx="1498600" cy="400050"/>
          </a:xfrm>
          <a:prstGeom prst="rect">
            <a:avLst/>
          </a:prstGeom>
          <a:noFill/>
          <a:ln w="9525">
            <a:noFill/>
            <a:miter lim="800000"/>
            <a:headEnd/>
            <a:tailEnd/>
          </a:ln>
          <a:effectLst/>
        </p:spPr>
        <p:txBody>
          <a:bodyPr lIns="92075" tIns="46038" rIns="92075" bIns="46038">
            <a:spAutoFit/>
          </a:bodyPr>
          <a:lstStyle/>
          <a:p>
            <a:pPr algn="r">
              <a:defRPr/>
            </a:pPr>
            <a:r>
              <a:rPr lang="en-US" altLang="zh-TW" sz="2000" i="0">
                <a:solidFill>
                  <a:schemeClr val="accent2"/>
                </a:solidFill>
                <a:latin typeface="Helvetica" pitchFamily="34" charset="0"/>
              </a:rPr>
              <a:t>Page </a:t>
            </a:r>
            <a:fld id="{55944B56-F240-4CD3-86FB-C6D59E41AEA4}" type="slidenum">
              <a:rPr lang="en-US" altLang="zh-TW" sz="2000" i="0">
                <a:solidFill>
                  <a:schemeClr val="accent2"/>
                </a:solidFill>
                <a:latin typeface="Helvetica" pitchFamily="34" charset="0"/>
              </a:rPr>
              <a:pPr algn="r">
                <a:defRPr/>
              </a:pPr>
              <a:t>‹#›</a:t>
            </a:fld>
            <a:endParaRPr lang="en-US" altLang="zh-TW" sz="2000" i="0">
              <a:solidFill>
                <a:schemeClr val="accent2"/>
              </a:solidFill>
              <a:latin typeface="Helvetica" pitchFamily="34" charset="0"/>
            </a:endParaRPr>
          </a:p>
        </p:txBody>
      </p:sp>
      <p:sp>
        <p:nvSpPr>
          <p:cNvPr id="726019" name="Rectangle 3"/>
          <p:cNvSpPr>
            <a:spLocks noGrp="1" noChangeArrowheads="1"/>
          </p:cNvSpPr>
          <p:nvPr>
            <p:ph type="ctrTitle"/>
          </p:nvPr>
        </p:nvSpPr>
        <p:spPr>
          <a:xfrm>
            <a:off x="320675" y="914400"/>
            <a:ext cx="8502650" cy="1470025"/>
          </a:xfrm>
        </p:spPr>
        <p:txBody>
          <a:bodyPr/>
          <a:lstStyle>
            <a:lvl1pPr>
              <a:defRPr sz="4400"/>
            </a:lvl1pPr>
          </a:lstStyle>
          <a:p>
            <a:r>
              <a:rPr lang="en-US" altLang="zh-TW"/>
              <a:t>Click to edit Master title style</a:t>
            </a:r>
          </a:p>
        </p:txBody>
      </p:sp>
      <p:sp>
        <p:nvSpPr>
          <p:cNvPr id="726020" name="Rectangle 4"/>
          <p:cNvSpPr>
            <a:spLocks noGrp="1" noChangeArrowheads="1"/>
          </p:cNvSpPr>
          <p:nvPr>
            <p:ph type="subTitle" idx="1"/>
          </p:nvPr>
        </p:nvSpPr>
        <p:spPr>
          <a:xfrm>
            <a:off x="1189038" y="2828925"/>
            <a:ext cx="6765925" cy="3495675"/>
          </a:xfrm>
        </p:spPr>
        <p:txBody>
          <a:bodyPr/>
          <a:lstStyle>
            <a:lvl1pPr marL="0" indent="0" algn="ctr">
              <a:buFont typeface="Symbol" pitchFamily="18" charset="2"/>
              <a:buNone/>
              <a:defRPr/>
            </a:lvl1pPr>
          </a:lstStyle>
          <a:p>
            <a:r>
              <a:rPr lang="en-US" altLang="zh-TW"/>
              <a:t>Click to edit Master subtitle style</a:t>
            </a: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085850"/>
            <a:ext cx="4495800" cy="50101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85850"/>
            <a:ext cx="4495800" cy="50101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371600" y="2057400"/>
            <a:ext cx="5029200" cy="1600200"/>
          </a:xfrm>
          <a:prstGeom prst="rect">
            <a:avLst/>
          </a:prstGeom>
          <a:noFill/>
          <a:ln w="12700">
            <a:noFill/>
            <a:miter lim="800000"/>
            <a:headEnd type="none" w="sm" len="sm"/>
            <a:tailEnd type="none" w="sm" len="sm"/>
          </a:ln>
          <a:effectLst/>
        </p:spPr>
        <p:txBody>
          <a:bodyPr wrap="none"/>
          <a:lstStyle/>
          <a:p>
            <a:pPr algn="just">
              <a:defRPr/>
            </a:pPr>
            <a:endParaRPr lang="en-GB" sz="2400" i="0"/>
          </a:p>
        </p:txBody>
      </p:sp>
      <p:sp>
        <p:nvSpPr>
          <p:cNvPr id="5" name="Rectangle 6"/>
          <p:cNvSpPr>
            <a:spLocks noChangeArrowheads="1"/>
          </p:cNvSpPr>
          <p:nvPr userDrawn="1"/>
        </p:nvSpPr>
        <p:spPr bwMode="auto">
          <a:xfrm>
            <a:off x="3498850" y="3035300"/>
            <a:ext cx="9144000" cy="0"/>
          </a:xfrm>
          <a:prstGeom prst="rect">
            <a:avLst/>
          </a:prstGeom>
          <a:noFill/>
          <a:ln w="12700">
            <a:noFill/>
            <a:miter lim="800000"/>
            <a:headEnd type="none" w="sm" len="sm"/>
            <a:tailEnd type="none" w="sm" len="sm"/>
          </a:ln>
          <a:effectLst/>
        </p:spPr>
        <p:txBody>
          <a:bodyPr>
            <a:spAutoFit/>
          </a:bodyPr>
          <a:lstStyle/>
          <a:p>
            <a:pPr>
              <a:defRPr/>
            </a:pPr>
            <a:endParaRPr lang="en-US"/>
          </a:p>
        </p:txBody>
      </p:sp>
      <p:sp>
        <p:nvSpPr>
          <p:cNvPr id="6" name="Rectangle 5"/>
          <p:cNvSpPr>
            <a:spLocks noChangeArrowheads="1"/>
          </p:cNvSpPr>
          <p:nvPr userDrawn="1"/>
        </p:nvSpPr>
        <p:spPr bwMode="auto">
          <a:xfrm>
            <a:off x="7645400" y="6448425"/>
            <a:ext cx="1498600" cy="400050"/>
          </a:xfrm>
          <a:prstGeom prst="rect">
            <a:avLst/>
          </a:prstGeom>
          <a:noFill/>
          <a:ln w="9525">
            <a:noFill/>
            <a:miter lim="800000"/>
            <a:headEnd/>
            <a:tailEnd/>
          </a:ln>
          <a:effectLst/>
        </p:spPr>
        <p:txBody>
          <a:bodyPr lIns="92075" tIns="46038" rIns="92075" bIns="46038">
            <a:spAutoFit/>
          </a:bodyPr>
          <a:lstStyle/>
          <a:p>
            <a:pPr algn="r">
              <a:defRPr/>
            </a:pPr>
            <a:r>
              <a:rPr lang="en-US" altLang="zh-TW" sz="2000" i="0">
                <a:solidFill>
                  <a:schemeClr val="accent2"/>
                </a:solidFill>
                <a:latin typeface="Helvetica" pitchFamily="34" charset="0"/>
              </a:rPr>
              <a:t>Page </a:t>
            </a:r>
            <a:fld id="{55944B56-F240-4CD3-86FB-C6D59E41AEA4}" type="slidenum">
              <a:rPr lang="en-US" altLang="zh-TW" sz="2000" i="0">
                <a:solidFill>
                  <a:schemeClr val="accent2"/>
                </a:solidFill>
                <a:latin typeface="Helvetica" pitchFamily="34" charset="0"/>
              </a:rPr>
              <a:pPr algn="r">
                <a:defRPr/>
              </a:pPr>
              <a:t>‹#›</a:t>
            </a:fld>
            <a:endParaRPr lang="en-US" altLang="zh-TW" sz="2000" i="0">
              <a:solidFill>
                <a:schemeClr val="accent2"/>
              </a:solidFill>
              <a:latin typeface="Helvetica" pitchFamily="34" charset="0"/>
            </a:endParaRPr>
          </a:p>
        </p:txBody>
      </p:sp>
      <p:sp>
        <p:nvSpPr>
          <p:cNvPr id="726019" name="Rectangle 3"/>
          <p:cNvSpPr>
            <a:spLocks noGrp="1" noChangeArrowheads="1"/>
          </p:cNvSpPr>
          <p:nvPr>
            <p:ph type="ctrTitle"/>
          </p:nvPr>
        </p:nvSpPr>
        <p:spPr>
          <a:xfrm>
            <a:off x="320675" y="914400"/>
            <a:ext cx="8502650" cy="1470025"/>
          </a:xfrm>
        </p:spPr>
        <p:txBody>
          <a:bodyPr/>
          <a:lstStyle>
            <a:lvl1pPr>
              <a:defRPr sz="4400"/>
            </a:lvl1pPr>
          </a:lstStyle>
          <a:p>
            <a:r>
              <a:rPr lang="en-US" altLang="zh-TW"/>
              <a:t>Click to edit Master title style</a:t>
            </a:r>
          </a:p>
        </p:txBody>
      </p:sp>
      <p:sp>
        <p:nvSpPr>
          <p:cNvPr id="726020" name="Rectangle 4"/>
          <p:cNvSpPr>
            <a:spLocks noGrp="1" noChangeArrowheads="1"/>
          </p:cNvSpPr>
          <p:nvPr>
            <p:ph type="subTitle" idx="1"/>
          </p:nvPr>
        </p:nvSpPr>
        <p:spPr>
          <a:xfrm>
            <a:off x="1189038" y="2828925"/>
            <a:ext cx="6765925" cy="3495675"/>
          </a:xfrm>
        </p:spPr>
        <p:txBody>
          <a:bodyPr/>
          <a:lstStyle>
            <a:lvl1pPr marL="0" indent="0" algn="ctr">
              <a:buFont typeface="Symbol" pitchFamily="18" charset="2"/>
              <a:buNone/>
              <a:defRPr/>
            </a:lvl1pPr>
          </a:lstStyle>
          <a:p>
            <a:r>
              <a:rPr lang="en-US" altLang="zh-TW"/>
              <a:t>Click to edit Master subtitle style</a:t>
            </a:r>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 y="723900"/>
            <a:ext cx="4495800" cy="5734050"/>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723900"/>
            <a:ext cx="4495800" cy="5734050"/>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6988"/>
            <a:ext cx="91440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0" y="1382713"/>
            <a:ext cx="4497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0" y="2174874"/>
            <a:ext cx="4497388" cy="4283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82713"/>
            <a:ext cx="4498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498975" cy="4283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 y="1085850"/>
            <a:ext cx="4495800" cy="53721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85850"/>
            <a:ext cx="4495800" cy="53721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 y="1085850"/>
            <a:ext cx="4495800" cy="5349456"/>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85850"/>
            <a:ext cx="4495800" cy="5349456"/>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085849"/>
            <a:ext cx="6184667" cy="5383961"/>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84668" y="1085849"/>
            <a:ext cx="2959332" cy="5383961"/>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0" y="1085849"/>
            <a:ext cx="7464828" cy="5383961"/>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7315200" y="1085849"/>
            <a:ext cx="1828799" cy="5383961"/>
          </a:xfrm>
        </p:spPr>
        <p:txBody>
          <a:bodyPr/>
          <a:lstStyle>
            <a:lvl1pPr>
              <a:defRPr sz="2800">
                <a:solidFill>
                  <a:schemeClr val="accent2"/>
                </a:solidFill>
              </a:defRPr>
            </a:lvl1pPr>
            <a:lvl2pPr>
              <a:defRPr sz="2400">
                <a:solidFill>
                  <a:schemeClr val="accent2"/>
                </a:solidFill>
              </a:defRPr>
            </a:lvl2pPr>
            <a:lvl3pPr>
              <a:defRPr sz="2000">
                <a:solidFill>
                  <a:srgbClr val="FF0000"/>
                </a:solidFill>
              </a:defRPr>
            </a:lvl3pPr>
            <a:lvl4pPr>
              <a:defRPr sz="1800">
                <a:solidFill>
                  <a:srgbClr val="FF0000"/>
                </a:solidFill>
              </a:defRPr>
            </a:lvl4pPr>
            <a:lvl5pPr>
              <a:defRPr sz="1800">
                <a:solidFill>
                  <a:srgbClr val="FF000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1077913"/>
            <a:ext cx="4497388"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0" y="1717674"/>
            <a:ext cx="4497388" cy="4778375"/>
          </a:xfrm>
        </p:spPr>
        <p:txBody>
          <a:bodyPr/>
          <a:lstStyle>
            <a:lvl1pPr>
              <a:defRPr sz="3200"/>
            </a:lvl1pPr>
            <a:lvl2pPr>
              <a:defRPr sz="28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077913"/>
            <a:ext cx="4498975"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17674"/>
            <a:ext cx="4498975" cy="4778375"/>
          </a:xfrm>
        </p:spPr>
        <p:txBody>
          <a:bodyPr/>
          <a:lstStyle>
            <a:lvl1pPr>
              <a:defRPr sz="3200"/>
            </a:lvl1pPr>
            <a:lvl2pPr>
              <a:defRPr sz="28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0" y="0"/>
            <a:ext cx="9144000" cy="914400"/>
          </a:xfrm>
        </p:spPr>
        <p:txBody>
          <a:bodyPr/>
          <a:lstStyle/>
          <a:p>
            <a:r>
              <a:rPr lang="en-US" dirty="0" smtClean="0"/>
              <a:t>Click to edit Master title style</a:t>
            </a:r>
            <a:endParaRPr lang="en-US" dirty="0"/>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24994" name="Rectangle 2"/>
          <p:cNvSpPr>
            <a:spLocks noChangeArrowheads="1"/>
          </p:cNvSpPr>
          <p:nvPr/>
        </p:nvSpPr>
        <p:spPr bwMode="auto">
          <a:xfrm>
            <a:off x="1588" y="914400"/>
            <a:ext cx="9142412" cy="152400"/>
          </a:xfrm>
          <a:prstGeom prst="rect">
            <a:avLst/>
          </a:prstGeom>
          <a:gradFill rotWithShape="0">
            <a:gsLst>
              <a:gs pos="0">
                <a:srgbClr val="3365FB"/>
              </a:gs>
              <a:gs pos="100000">
                <a:srgbClr val="3365FB">
                  <a:gamma/>
                  <a:tint val="0"/>
                  <a:invGamma/>
                </a:srgbClr>
              </a:gs>
            </a:gsLst>
            <a:lin ang="5400000" scaled="1"/>
          </a:gradFill>
          <a:ln w="9525">
            <a:noFill/>
            <a:miter lim="800000"/>
            <a:headEnd/>
            <a:tailEnd/>
          </a:ln>
          <a:effectLst/>
        </p:spPr>
        <p:txBody>
          <a:bodyPr wrap="none" anchor="ctr"/>
          <a:lstStyle/>
          <a:p>
            <a:pPr>
              <a:defRPr/>
            </a:pPr>
            <a:endParaRPr lang="en-US"/>
          </a:p>
        </p:txBody>
      </p:sp>
      <p:sp>
        <p:nvSpPr>
          <p:cNvPr id="724995" name="Text Box 3"/>
          <p:cNvSpPr txBox="1">
            <a:spLocks noChangeArrowheads="1"/>
          </p:cNvSpPr>
          <p:nvPr/>
        </p:nvSpPr>
        <p:spPr bwMode="auto">
          <a:xfrm>
            <a:off x="1371600" y="2057400"/>
            <a:ext cx="5029200" cy="1600200"/>
          </a:xfrm>
          <a:prstGeom prst="rect">
            <a:avLst/>
          </a:prstGeom>
          <a:noFill/>
          <a:ln w="12700">
            <a:noFill/>
            <a:miter lim="800000"/>
            <a:headEnd type="none" w="sm" len="sm"/>
            <a:tailEnd type="none" w="sm" len="sm"/>
          </a:ln>
          <a:effectLst/>
        </p:spPr>
        <p:txBody>
          <a:bodyPr wrap="none"/>
          <a:lstStyle/>
          <a:p>
            <a:pPr algn="just">
              <a:defRPr/>
            </a:pPr>
            <a:endParaRPr lang="en-GB" sz="2400" i="0"/>
          </a:p>
        </p:txBody>
      </p:sp>
      <p:sp>
        <p:nvSpPr>
          <p:cNvPr id="1028" name="Rectangle 4"/>
          <p:cNvSpPr>
            <a:spLocks noGrp="1" noChangeArrowheads="1"/>
          </p:cNvSpPr>
          <p:nvPr>
            <p:ph type="title"/>
          </p:nvPr>
        </p:nvSpPr>
        <p:spPr bwMode="auto">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dirty="0" smtClean="0"/>
              <a:t>Click to edit Master title style</a:t>
            </a:r>
          </a:p>
        </p:txBody>
      </p:sp>
      <p:sp>
        <p:nvSpPr>
          <p:cNvPr id="1029" name="Rectangle 5"/>
          <p:cNvSpPr>
            <a:spLocks noGrp="1" noChangeArrowheads="1"/>
          </p:cNvSpPr>
          <p:nvPr>
            <p:ph type="body" idx="1"/>
          </p:nvPr>
        </p:nvSpPr>
        <p:spPr bwMode="auto">
          <a:xfrm>
            <a:off x="0" y="1085849"/>
            <a:ext cx="9144000" cy="5362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p>
        </p:txBody>
      </p:sp>
      <p:sp>
        <p:nvSpPr>
          <p:cNvPr id="724999" name="Rectangle 7"/>
          <p:cNvSpPr>
            <a:spLocks noChangeArrowheads="1"/>
          </p:cNvSpPr>
          <p:nvPr userDrawn="1"/>
        </p:nvSpPr>
        <p:spPr bwMode="auto">
          <a:xfrm>
            <a:off x="3498850" y="3035300"/>
            <a:ext cx="9144000" cy="0"/>
          </a:xfrm>
          <a:prstGeom prst="rect">
            <a:avLst/>
          </a:prstGeom>
          <a:noFill/>
          <a:ln w="12700">
            <a:noFill/>
            <a:miter lim="800000"/>
            <a:headEnd type="none" w="sm" len="sm"/>
            <a:tailEnd type="none" w="sm" len="sm"/>
          </a:ln>
          <a:effectLst/>
        </p:spPr>
        <p:txBody>
          <a:bodyPr>
            <a:spAutoFit/>
          </a:bodyPr>
          <a:lstStyle/>
          <a:p>
            <a:pPr>
              <a:defRPr/>
            </a:pPr>
            <a:endParaRPr lang="en-US"/>
          </a:p>
        </p:txBody>
      </p:sp>
      <p:sp>
        <p:nvSpPr>
          <p:cNvPr id="725003" name="Rectangle 11"/>
          <p:cNvSpPr>
            <a:spLocks noChangeArrowheads="1"/>
          </p:cNvSpPr>
          <p:nvPr userDrawn="1"/>
        </p:nvSpPr>
        <p:spPr bwMode="auto">
          <a:xfrm>
            <a:off x="7645400" y="6448425"/>
            <a:ext cx="1498600" cy="400050"/>
          </a:xfrm>
          <a:prstGeom prst="rect">
            <a:avLst/>
          </a:prstGeom>
          <a:noFill/>
          <a:ln w="9525">
            <a:noFill/>
            <a:miter lim="800000"/>
            <a:headEnd/>
            <a:tailEnd/>
          </a:ln>
          <a:effectLst/>
        </p:spPr>
        <p:txBody>
          <a:bodyPr lIns="92075" tIns="46038" rIns="92075" bIns="46038">
            <a:spAutoFit/>
          </a:bodyPr>
          <a:lstStyle/>
          <a:p>
            <a:pPr algn="r">
              <a:defRPr/>
            </a:pPr>
            <a:r>
              <a:rPr lang="en-US" altLang="zh-TW" sz="2000" i="0" dirty="0">
                <a:solidFill>
                  <a:srgbClr val="0000CC"/>
                </a:solidFill>
                <a:latin typeface="Helvetica" pitchFamily="34" charset="0"/>
              </a:rPr>
              <a:t>Page </a:t>
            </a:r>
            <a:fld id="{5403819B-1738-4213-8025-A7C080374BA6}" type="slidenum">
              <a:rPr lang="en-US" altLang="zh-TW" sz="2000" i="0">
                <a:solidFill>
                  <a:srgbClr val="0000CC"/>
                </a:solidFill>
                <a:latin typeface="Helvetica" pitchFamily="34" charset="0"/>
              </a:rPr>
              <a:pPr algn="r">
                <a:defRPr/>
              </a:pPr>
              <a:t>‹#›</a:t>
            </a:fld>
            <a:endParaRPr lang="en-US" altLang="zh-TW" sz="2000" i="0" dirty="0">
              <a:solidFill>
                <a:srgbClr val="0000CC"/>
              </a:solidFill>
              <a:latin typeface="Helvetica" pitchFamily="34" charset="0"/>
            </a:endParaRPr>
          </a:p>
        </p:txBody>
      </p:sp>
      <p:sp>
        <p:nvSpPr>
          <p:cNvPr id="10" name="Text Box 12"/>
          <p:cNvSpPr txBox="1">
            <a:spLocks noChangeArrowheads="1"/>
          </p:cNvSpPr>
          <p:nvPr userDrawn="1"/>
        </p:nvSpPr>
        <p:spPr bwMode="auto">
          <a:xfrm>
            <a:off x="-1" y="6566880"/>
            <a:ext cx="4405745" cy="276999"/>
          </a:xfrm>
          <a:prstGeom prst="rect">
            <a:avLst/>
          </a:prstGeom>
          <a:noFill/>
          <a:ln w="12700">
            <a:noFill/>
            <a:miter lim="800000"/>
            <a:headEnd type="none" w="sm" len="sm"/>
            <a:tailEnd type="none" w="sm" len="sm"/>
          </a:ln>
          <a:effectLst/>
        </p:spPr>
        <p:txBody>
          <a:bodyPr wrap="square" lIns="0" tIns="0" rIns="0" bIns="0">
            <a:spAutoFit/>
          </a:bodyPr>
          <a:lstStyle/>
          <a:p>
            <a:pPr>
              <a:defRPr/>
            </a:pPr>
            <a:r>
              <a:rPr lang="zh-CN" altLang="en-US" sz="1800" i="0" dirty="0" smtClean="0">
                <a:solidFill>
                  <a:srgbClr val="0000CC"/>
                </a:solidFill>
              </a:rPr>
              <a:t>我的一切都是主借给我的，好能服務他人。</a:t>
            </a:r>
            <a:endParaRPr lang="en-US" altLang="zh-TW" sz="1800" i="0" dirty="0">
              <a:solidFill>
                <a:srgbClr val="0000CC"/>
              </a:solidFill>
            </a:endParaRPr>
          </a:p>
        </p:txBody>
      </p:sp>
      <p:sp>
        <p:nvSpPr>
          <p:cNvPr id="11" name="Rectangle 13"/>
          <p:cNvSpPr>
            <a:spLocks noChangeArrowheads="1"/>
          </p:cNvSpPr>
          <p:nvPr userDrawn="1"/>
        </p:nvSpPr>
        <p:spPr bwMode="auto">
          <a:xfrm>
            <a:off x="4197393" y="6541025"/>
            <a:ext cx="3407167" cy="307777"/>
          </a:xfrm>
          <a:prstGeom prst="rect">
            <a:avLst/>
          </a:prstGeom>
          <a:noFill/>
          <a:ln w="12700">
            <a:noFill/>
            <a:miter lim="800000"/>
            <a:headEnd type="none" w="sm" len="sm"/>
            <a:tailEnd type="none" w="sm" len="sm"/>
          </a:ln>
          <a:effectLst/>
        </p:spPr>
        <p:txBody>
          <a:bodyPr wrap="square">
            <a:spAutoFit/>
          </a:bodyPr>
          <a:lstStyle/>
          <a:p>
            <a:pPr algn="ctr">
              <a:defRPr/>
            </a:pPr>
            <a:r>
              <a:rPr lang="en-US" altLang="zh-TW" sz="1400" i="0" dirty="0" smtClean="0">
                <a:solidFill>
                  <a:srgbClr val="0000CC"/>
                </a:solidFill>
              </a:rPr>
              <a:t>http</a:t>
            </a:r>
            <a:r>
              <a:rPr lang="en-US" altLang="zh-TW" sz="1400" i="0" dirty="0">
                <a:solidFill>
                  <a:srgbClr val="0000CC"/>
                </a:solidFill>
              </a:rPr>
              <a:t>://www.catholicworld.info/eucharist</a:t>
            </a:r>
            <a:r>
              <a:rPr lang="en-US" altLang="zh-TW" sz="1400" i="0" dirty="0" smtClean="0">
                <a:solidFill>
                  <a:srgbClr val="0000CC"/>
                </a:solidFill>
              </a:rPr>
              <a:t>/</a:t>
            </a:r>
            <a:endParaRPr lang="en-US" altLang="zh-TW" sz="1400" i="0" dirty="0">
              <a:solidFill>
                <a:srgbClr val="0000CC"/>
              </a:solidFill>
            </a:endParaRPr>
          </a:p>
        </p:txBody>
      </p:sp>
    </p:spTree>
  </p:cSld>
  <p:clrMap bg1="lt1" tx1="dk1" bg2="lt2" tx2="dk2" accent1="accent1" accent2="accent2" accent3="accent3" accent4="accent4" accent5="accent5" accent6="accent6" hlink="hlink" folHlink="folHlink"/>
  <p:sldLayoutIdLst>
    <p:sldLayoutId id="2147483728" r:id="rId1"/>
    <p:sldLayoutId id="2147483717" r:id="rId2"/>
    <p:sldLayoutId id="2147483718" r:id="rId3"/>
    <p:sldLayoutId id="2147483719" r:id="rId4"/>
    <p:sldLayoutId id="2147483742" r:id="rId5"/>
    <p:sldLayoutId id="2147483743"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transition advClick="0"/>
  <p:txStyles>
    <p:titleStyle>
      <a:lvl1pPr algn="ctr" rtl="0" eaLnBrk="0" fontAlgn="base" hangingPunct="0">
        <a:spcBef>
          <a:spcPct val="0"/>
        </a:spcBef>
        <a:spcAft>
          <a:spcPct val="0"/>
        </a:spcAft>
        <a:defRPr sz="3200">
          <a:solidFill>
            <a:srgbClr val="660066"/>
          </a:solidFill>
          <a:latin typeface="+mj-lt"/>
          <a:ea typeface="+mj-ea"/>
          <a:cs typeface="+mj-cs"/>
        </a:defRPr>
      </a:lvl1pPr>
      <a:lvl2pPr algn="ctr" rtl="0" eaLnBrk="0" fontAlgn="base" hangingPunct="0">
        <a:spcBef>
          <a:spcPct val="0"/>
        </a:spcBef>
        <a:spcAft>
          <a:spcPct val="0"/>
        </a:spcAft>
        <a:defRPr sz="3200">
          <a:solidFill>
            <a:srgbClr val="660066"/>
          </a:solidFill>
          <a:latin typeface="Arial" charset="0"/>
          <a:ea typeface="新細明體" pitchFamily="18" charset="-120"/>
        </a:defRPr>
      </a:lvl2pPr>
      <a:lvl3pPr algn="ctr" rtl="0" eaLnBrk="0" fontAlgn="base" hangingPunct="0">
        <a:spcBef>
          <a:spcPct val="0"/>
        </a:spcBef>
        <a:spcAft>
          <a:spcPct val="0"/>
        </a:spcAft>
        <a:defRPr sz="3200">
          <a:solidFill>
            <a:srgbClr val="660066"/>
          </a:solidFill>
          <a:latin typeface="Arial" charset="0"/>
          <a:ea typeface="新細明體" pitchFamily="18" charset="-120"/>
        </a:defRPr>
      </a:lvl3pPr>
      <a:lvl4pPr algn="ctr" rtl="0" eaLnBrk="0" fontAlgn="base" hangingPunct="0">
        <a:spcBef>
          <a:spcPct val="0"/>
        </a:spcBef>
        <a:spcAft>
          <a:spcPct val="0"/>
        </a:spcAft>
        <a:defRPr sz="3200">
          <a:solidFill>
            <a:srgbClr val="660066"/>
          </a:solidFill>
          <a:latin typeface="Arial" charset="0"/>
          <a:ea typeface="新細明體" pitchFamily="18" charset="-120"/>
        </a:defRPr>
      </a:lvl4pPr>
      <a:lvl5pPr algn="ctr" rtl="0" eaLnBrk="0" fontAlgn="base" hangingPunct="0">
        <a:spcBef>
          <a:spcPct val="0"/>
        </a:spcBef>
        <a:spcAft>
          <a:spcPct val="0"/>
        </a:spcAft>
        <a:defRPr sz="3200">
          <a:solidFill>
            <a:srgbClr val="660066"/>
          </a:solidFill>
          <a:latin typeface="Arial" charset="0"/>
          <a:ea typeface="新細明體" pitchFamily="18" charset="-120"/>
        </a:defRPr>
      </a:lvl5pPr>
      <a:lvl6pPr marL="457200" algn="ctr" rtl="0" fontAlgn="base">
        <a:spcBef>
          <a:spcPct val="0"/>
        </a:spcBef>
        <a:spcAft>
          <a:spcPct val="0"/>
        </a:spcAft>
        <a:defRPr sz="3200">
          <a:solidFill>
            <a:srgbClr val="660066"/>
          </a:solidFill>
          <a:latin typeface="Arial" charset="0"/>
          <a:ea typeface="新細明體" pitchFamily="18" charset="-120"/>
        </a:defRPr>
      </a:lvl6pPr>
      <a:lvl7pPr marL="914400" algn="ctr" rtl="0" fontAlgn="base">
        <a:spcBef>
          <a:spcPct val="0"/>
        </a:spcBef>
        <a:spcAft>
          <a:spcPct val="0"/>
        </a:spcAft>
        <a:defRPr sz="3200">
          <a:solidFill>
            <a:srgbClr val="660066"/>
          </a:solidFill>
          <a:latin typeface="Arial" charset="0"/>
          <a:ea typeface="新細明體" pitchFamily="18" charset="-120"/>
        </a:defRPr>
      </a:lvl7pPr>
      <a:lvl8pPr marL="1371600" algn="ctr" rtl="0" fontAlgn="base">
        <a:spcBef>
          <a:spcPct val="0"/>
        </a:spcBef>
        <a:spcAft>
          <a:spcPct val="0"/>
        </a:spcAft>
        <a:defRPr sz="3200">
          <a:solidFill>
            <a:srgbClr val="660066"/>
          </a:solidFill>
          <a:latin typeface="Arial" charset="0"/>
          <a:ea typeface="新細明體" pitchFamily="18" charset="-120"/>
        </a:defRPr>
      </a:lvl8pPr>
      <a:lvl9pPr marL="1828800" algn="ctr" rtl="0" fontAlgn="base">
        <a:spcBef>
          <a:spcPct val="0"/>
        </a:spcBef>
        <a:spcAft>
          <a:spcPct val="0"/>
        </a:spcAft>
        <a:defRPr sz="3200">
          <a:solidFill>
            <a:srgbClr val="660066"/>
          </a:solidFill>
          <a:latin typeface="Arial" charset="0"/>
          <a:ea typeface="新細明體" pitchFamily="18" charset="-120"/>
        </a:defRPr>
      </a:lvl9pPr>
    </p:titleStyle>
    <p:bodyStyle>
      <a:lvl1pPr marL="342900" indent="-342900" algn="l" rtl="0" eaLnBrk="0" fontAlgn="base" hangingPunct="0">
        <a:spcBef>
          <a:spcPct val="20000"/>
        </a:spcBef>
        <a:spcAft>
          <a:spcPct val="0"/>
        </a:spcAft>
        <a:buFont typeface="Symbol" pitchFamily="18" charset="2"/>
        <a:buChar char="¨"/>
        <a:defRPr sz="3200">
          <a:solidFill>
            <a:srgbClr val="0000CC"/>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Ø"/>
        <a:defRPr sz="2800">
          <a:solidFill>
            <a:srgbClr val="0000CC"/>
          </a:solidFill>
          <a:latin typeface="+mn-lt"/>
          <a:ea typeface="+mn-ea"/>
        </a:defRPr>
      </a:lvl2pPr>
      <a:lvl3pPr marL="1143000" indent="-228600" algn="l" rtl="0" eaLnBrk="0" fontAlgn="base" hangingPunct="0">
        <a:spcBef>
          <a:spcPct val="20000"/>
        </a:spcBef>
        <a:spcAft>
          <a:spcPct val="0"/>
        </a:spcAft>
        <a:buChar char="•"/>
        <a:defRPr sz="2400">
          <a:solidFill>
            <a:srgbClr val="0000CC"/>
          </a:solidFill>
          <a:latin typeface="+mn-lt"/>
          <a:ea typeface="+mn-ea"/>
        </a:defRPr>
      </a:lvl3pPr>
      <a:lvl4pPr marL="1600200" indent="-228600" algn="l" rtl="0" eaLnBrk="0" fontAlgn="base" hangingPunct="0">
        <a:spcBef>
          <a:spcPct val="20000"/>
        </a:spcBef>
        <a:spcAft>
          <a:spcPct val="0"/>
        </a:spcAft>
        <a:buChar char="–"/>
        <a:defRPr sz="2000">
          <a:solidFill>
            <a:srgbClr val="0000CC"/>
          </a:solidFill>
          <a:latin typeface="+mn-lt"/>
          <a:ea typeface="+mn-ea"/>
        </a:defRPr>
      </a:lvl4pPr>
      <a:lvl5pPr marL="2057400" indent="-228600" algn="l" rtl="0" eaLnBrk="0" fontAlgn="base" hangingPunct="0">
        <a:spcBef>
          <a:spcPct val="20000"/>
        </a:spcBef>
        <a:spcAft>
          <a:spcPct val="0"/>
        </a:spcAft>
        <a:buChar char="•"/>
        <a:defRPr sz="2000">
          <a:solidFill>
            <a:srgbClr val="0000CC"/>
          </a:solidFill>
          <a:latin typeface="+mn-lt"/>
          <a:ea typeface="+mn-ea"/>
        </a:defRPr>
      </a:lvl5pPr>
      <a:lvl6pPr marL="2514600" indent="-228600" algn="l" rtl="0" fontAlgn="base">
        <a:spcBef>
          <a:spcPct val="20000"/>
        </a:spcBef>
        <a:spcAft>
          <a:spcPct val="0"/>
        </a:spcAft>
        <a:buChar char="•"/>
        <a:defRPr sz="2000">
          <a:solidFill>
            <a:schemeClr val="accent2"/>
          </a:solidFill>
          <a:latin typeface="+mn-lt"/>
          <a:ea typeface="+mn-ea"/>
        </a:defRPr>
      </a:lvl6pPr>
      <a:lvl7pPr marL="2971800" indent="-228600" algn="l" rtl="0" fontAlgn="base">
        <a:spcBef>
          <a:spcPct val="20000"/>
        </a:spcBef>
        <a:spcAft>
          <a:spcPct val="0"/>
        </a:spcAft>
        <a:buChar char="•"/>
        <a:defRPr sz="2000">
          <a:solidFill>
            <a:schemeClr val="accent2"/>
          </a:solidFill>
          <a:latin typeface="+mn-lt"/>
          <a:ea typeface="+mn-ea"/>
        </a:defRPr>
      </a:lvl7pPr>
      <a:lvl8pPr marL="3429000" indent="-228600" algn="l" rtl="0" fontAlgn="base">
        <a:spcBef>
          <a:spcPct val="20000"/>
        </a:spcBef>
        <a:spcAft>
          <a:spcPct val="0"/>
        </a:spcAft>
        <a:buChar char="•"/>
        <a:defRPr sz="2000">
          <a:solidFill>
            <a:schemeClr val="accent2"/>
          </a:solidFill>
          <a:latin typeface="+mn-lt"/>
          <a:ea typeface="+mn-ea"/>
        </a:defRPr>
      </a:lvl8pPr>
      <a:lvl9pPr marL="3886200" indent="-228600" algn="l" rtl="0" fontAlgn="base">
        <a:spcBef>
          <a:spcPct val="20000"/>
        </a:spcBef>
        <a:spcAft>
          <a:spcPct val="0"/>
        </a:spcAft>
        <a:buChar char="•"/>
        <a:defRPr sz="2000">
          <a:solidFill>
            <a:schemeClr val="accent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24995" name="Text Box 3"/>
          <p:cNvSpPr txBox="1">
            <a:spLocks noChangeArrowheads="1"/>
          </p:cNvSpPr>
          <p:nvPr/>
        </p:nvSpPr>
        <p:spPr bwMode="auto">
          <a:xfrm>
            <a:off x="1371600" y="2057400"/>
            <a:ext cx="5029200" cy="1600200"/>
          </a:xfrm>
          <a:prstGeom prst="rect">
            <a:avLst/>
          </a:prstGeom>
          <a:noFill/>
          <a:ln w="12700">
            <a:noFill/>
            <a:miter lim="800000"/>
            <a:headEnd type="none" w="sm" len="sm"/>
            <a:tailEnd type="none" w="sm" len="sm"/>
          </a:ln>
          <a:effectLst/>
        </p:spPr>
        <p:txBody>
          <a:bodyPr wrap="none"/>
          <a:lstStyle/>
          <a:p>
            <a:pPr algn="just">
              <a:defRPr/>
            </a:pPr>
            <a:endParaRPr lang="en-GB" sz="2400" i="0"/>
          </a:p>
        </p:txBody>
      </p:sp>
      <p:sp>
        <p:nvSpPr>
          <p:cNvPr id="1028" name="Rectangle 4"/>
          <p:cNvSpPr>
            <a:spLocks noGrp="1" noChangeArrowheads="1"/>
          </p:cNvSpPr>
          <p:nvPr>
            <p:ph type="title"/>
          </p:nvPr>
        </p:nvSpPr>
        <p:spPr bwMode="auto">
          <a:xfrm>
            <a:off x="0" y="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dirty="0" smtClean="0"/>
              <a:t>Click to edit Master title style</a:t>
            </a:r>
          </a:p>
        </p:txBody>
      </p:sp>
      <p:sp>
        <p:nvSpPr>
          <p:cNvPr id="1029" name="Rectangle 5"/>
          <p:cNvSpPr>
            <a:spLocks noGrp="1" noChangeArrowheads="1"/>
          </p:cNvSpPr>
          <p:nvPr>
            <p:ph type="body" idx="1"/>
          </p:nvPr>
        </p:nvSpPr>
        <p:spPr bwMode="auto">
          <a:xfrm>
            <a:off x="0" y="733425"/>
            <a:ext cx="9144000" cy="571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p>
        </p:txBody>
      </p:sp>
      <p:sp>
        <p:nvSpPr>
          <p:cNvPr id="724999" name="Rectangle 7"/>
          <p:cNvSpPr>
            <a:spLocks noChangeArrowheads="1"/>
          </p:cNvSpPr>
          <p:nvPr userDrawn="1"/>
        </p:nvSpPr>
        <p:spPr bwMode="auto">
          <a:xfrm>
            <a:off x="3498850" y="3035300"/>
            <a:ext cx="9144000" cy="0"/>
          </a:xfrm>
          <a:prstGeom prst="rect">
            <a:avLst/>
          </a:prstGeom>
          <a:noFill/>
          <a:ln w="12700">
            <a:noFill/>
            <a:miter lim="800000"/>
            <a:headEnd type="none" w="sm" len="sm"/>
            <a:tailEnd type="none" w="sm" len="sm"/>
          </a:ln>
          <a:effectLst/>
        </p:spPr>
        <p:txBody>
          <a:bodyPr>
            <a:spAutoFit/>
          </a:bodyPr>
          <a:lstStyle/>
          <a:p>
            <a:pPr>
              <a:defRPr/>
            </a:pPr>
            <a:endParaRPr lang="en-US"/>
          </a:p>
        </p:txBody>
      </p:sp>
      <p:sp>
        <p:nvSpPr>
          <p:cNvPr id="725003" name="Rectangle 11"/>
          <p:cNvSpPr>
            <a:spLocks noChangeArrowheads="1"/>
          </p:cNvSpPr>
          <p:nvPr userDrawn="1"/>
        </p:nvSpPr>
        <p:spPr bwMode="auto">
          <a:xfrm>
            <a:off x="7645400" y="6448425"/>
            <a:ext cx="1498600" cy="400050"/>
          </a:xfrm>
          <a:prstGeom prst="rect">
            <a:avLst/>
          </a:prstGeom>
          <a:noFill/>
          <a:ln w="9525">
            <a:noFill/>
            <a:miter lim="800000"/>
            <a:headEnd/>
            <a:tailEnd/>
          </a:ln>
          <a:effectLst/>
        </p:spPr>
        <p:txBody>
          <a:bodyPr lIns="92075" tIns="46038" rIns="92075" bIns="46038">
            <a:spAutoFit/>
          </a:bodyPr>
          <a:lstStyle/>
          <a:p>
            <a:pPr algn="r">
              <a:defRPr/>
            </a:pPr>
            <a:r>
              <a:rPr lang="en-US" altLang="zh-TW" sz="2000" i="0" dirty="0">
                <a:solidFill>
                  <a:schemeClr val="accent2"/>
                </a:solidFill>
                <a:latin typeface="Helvetica" pitchFamily="34" charset="0"/>
              </a:rPr>
              <a:t>Page </a:t>
            </a:r>
            <a:fld id="{5403819B-1738-4213-8025-A7C080374BA6}" type="slidenum">
              <a:rPr lang="en-US" altLang="zh-TW" sz="2000" i="0">
                <a:solidFill>
                  <a:schemeClr val="accent2"/>
                </a:solidFill>
                <a:latin typeface="Helvetica" pitchFamily="34" charset="0"/>
              </a:rPr>
              <a:pPr algn="r">
                <a:defRPr/>
              </a:pPr>
              <a:t>‹#›</a:t>
            </a:fld>
            <a:endParaRPr lang="en-US" altLang="zh-TW" sz="2000" i="0" dirty="0">
              <a:solidFill>
                <a:schemeClr val="accent2"/>
              </a:solidFill>
              <a:latin typeface="Helvetica" pitchFamily="34" charset="0"/>
            </a:endParaRPr>
          </a:p>
        </p:txBody>
      </p:sp>
      <p:sp>
        <p:nvSpPr>
          <p:cNvPr id="10" name="Text Box 12"/>
          <p:cNvSpPr txBox="1">
            <a:spLocks noChangeArrowheads="1"/>
          </p:cNvSpPr>
          <p:nvPr userDrawn="1"/>
        </p:nvSpPr>
        <p:spPr bwMode="auto">
          <a:xfrm>
            <a:off x="-1" y="6566880"/>
            <a:ext cx="4405745" cy="276999"/>
          </a:xfrm>
          <a:prstGeom prst="rect">
            <a:avLst/>
          </a:prstGeom>
          <a:noFill/>
          <a:ln w="12700">
            <a:noFill/>
            <a:miter lim="800000"/>
            <a:headEnd type="none" w="sm" len="sm"/>
            <a:tailEnd type="none" w="sm" len="sm"/>
          </a:ln>
          <a:effectLst/>
        </p:spPr>
        <p:txBody>
          <a:bodyPr wrap="square" lIns="0" tIns="0" rIns="0" bIns="0">
            <a:spAutoFit/>
          </a:bodyPr>
          <a:lstStyle/>
          <a:p>
            <a:pPr>
              <a:defRPr/>
            </a:pPr>
            <a:r>
              <a:rPr lang="zh-CN" altLang="en-US" sz="1800" i="0" dirty="0" smtClean="0">
                <a:solidFill>
                  <a:schemeClr val="accent2"/>
                </a:solidFill>
              </a:rPr>
              <a:t>我的一切都是主借给我的，好能服務他人。</a:t>
            </a:r>
            <a:endParaRPr lang="en-US" altLang="zh-TW" sz="1800" i="0" dirty="0">
              <a:solidFill>
                <a:schemeClr val="accent2"/>
              </a:solidFill>
            </a:endParaRPr>
          </a:p>
        </p:txBody>
      </p:sp>
      <p:sp>
        <p:nvSpPr>
          <p:cNvPr id="11" name="Rectangle 13"/>
          <p:cNvSpPr>
            <a:spLocks noChangeArrowheads="1"/>
          </p:cNvSpPr>
          <p:nvPr userDrawn="1"/>
        </p:nvSpPr>
        <p:spPr bwMode="auto">
          <a:xfrm>
            <a:off x="4197393" y="6541025"/>
            <a:ext cx="3407167" cy="307777"/>
          </a:xfrm>
          <a:prstGeom prst="rect">
            <a:avLst/>
          </a:prstGeom>
          <a:noFill/>
          <a:ln w="12700">
            <a:noFill/>
            <a:miter lim="800000"/>
            <a:headEnd type="none" w="sm" len="sm"/>
            <a:tailEnd type="none" w="sm" len="sm"/>
          </a:ln>
          <a:effectLst/>
        </p:spPr>
        <p:txBody>
          <a:bodyPr wrap="square">
            <a:spAutoFit/>
          </a:bodyPr>
          <a:lstStyle/>
          <a:p>
            <a:pPr algn="ctr">
              <a:defRPr/>
            </a:pPr>
            <a:r>
              <a:rPr lang="en-US" altLang="zh-TW" sz="1400" i="0" dirty="0" smtClean="0">
                <a:solidFill>
                  <a:schemeClr val="accent2"/>
                </a:solidFill>
              </a:rPr>
              <a:t>http</a:t>
            </a:r>
            <a:r>
              <a:rPr lang="en-US" altLang="zh-TW" sz="1400" i="0" dirty="0">
                <a:solidFill>
                  <a:schemeClr val="accent2"/>
                </a:solidFill>
              </a:rPr>
              <a:t>://www.catholicworld.info/eucharist</a:t>
            </a:r>
            <a:r>
              <a:rPr lang="en-US" altLang="zh-TW" sz="1400" i="0" dirty="0" smtClean="0">
                <a:solidFill>
                  <a:schemeClr val="accent2"/>
                </a:solidFill>
              </a:rPr>
              <a:t>/</a:t>
            </a:r>
            <a:endParaRPr lang="en-US" altLang="zh-TW" sz="1400" i="0" dirty="0">
              <a:solidFill>
                <a:schemeClr val="accent2"/>
              </a:solidFill>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ransition advClick="0"/>
  <p:txStyles>
    <p:titleStyle>
      <a:lvl1pPr algn="ctr" rtl="0" eaLnBrk="0" fontAlgn="base" hangingPunct="0">
        <a:spcBef>
          <a:spcPct val="0"/>
        </a:spcBef>
        <a:spcAft>
          <a:spcPct val="0"/>
        </a:spcAft>
        <a:defRPr sz="3200">
          <a:solidFill>
            <a:srgbClr val="660066"/>
          </a:solidFill>
          <a:latin typeface="+mj-lt"/>
          <a:ea typeface="+mj-ea"/>
          <a:cs typeface="+mj-cs"/>
        </a:defRPr>
      </a:lvl1pPr>
      <a:lvl2pPr algn="ctr" rtl="0" eaLnBrk="0" fontAlgn="base" hangingPunct="0">
        <a:spcBef>
          <a:spcPct val="0"/>
        </a:spcBef>
        <a:spcAft>
          <a:spcPct val="0"/>
        </a:spcAft>
        <a:defRPr sz="3200">
          <a:solidFill>
            <a:srgbClr val="660066"/>
          </a:solidFill>
          <a:latin typeface="Arial" charset="0"/>
          <a:ea typeface="新細明體" pitchFamily="18" charset="-120"/>
        </a:defRPr>
      </a:lvl2pPr>
      <a:lvl3pPr algn="ctr" rtl="0" eaLnBrk="0" fontAlgn="base" hangingPunct="0">
        <a:spcBef>
          <a:spcPct val="0"/>
        </a:spcBef>
        <a:spcAft>
          <a:spcPct val="0"/>
        </a:spcAft>
        <a:defRPr sz="3200">
          <a:solidFill>
            <a:srgbClr val="660066"/>
          </a:solidFill>
          <a:latin typeface="Arial" charset="0"/>
          <a:ea typeface="新細明體" pitchFamily="18" charset="-120"/>
        </a:defRPr>
      </a:lvl3pPr>
      <a:lvl4pPr algn="ctr" rtl="0" eaLnBrk="0" fontAlgn="base" hangingPunct="0">
        <a:spcBef>
          <a:spcPct val="0"/>
        </a:spcBef>
        <a:spcAft>
          <a:spcPct val="0"/>
        </a:spcAft>
        <a:defRPr sz="3200">
          <a:solidFill>
            <a:srgbClr val="660066"/>
          </a:solidFill>
          <a:latin typeface="Arial" charset="0"/>
          <a:ea typeface="新細明體" pitchFamily="18" charset="-120"/>
        </a:defRPr>
      </a:lvl4pPr>
      <a:lvl5pPr algn="ctr" rtl="0" eaLnBrk="0" fontAlgn="base" hangingPunct="0">
        <a:spcBef>
          <a:spcPct val="0"/>
        </a:spcBef>
        <a:spcAft>
          <a:spcPct val="0"/>
        </a:spcAft>
        <a:defRPr sz="3200">
          <a:solidFill>
            <a:srgbClr val="660066"/>
          </a:solidFill>
          <a:latin typeface="Arial" charset="0"/>
          <a:ea typeface="新細明體" pitchFamily="18" charset="-120"/>
        </a:defRPr>
      </a:lvl5pPr>
      <a:lvl6pPr marL="457200" algn="ctr" rtl="0" fontAlgn="base">
        <a:spcBef>
          <a:spcPct val="0"/>
        </a:spcBef>
        <a:spcAft>
          <a:spcPct val="0"/>
        </a:spcAft>
        <a:defRPr sz="3200">
          <a:solidFill>
            <a:srgbClr val="660066"/>
          </a:solidFill>
          <a:latin typeface="Arial" charset="0"/>
          <a:ea typeface="新細明體" pitchFamily="18" charset="-120"/>
        </a:defRPr>
      </a:lvl6pPr>
      <a:lvl7pPr marL="914400" algn="ctr" rtl="0" fontAlgn="base">
        <a:spcBef>
          <a:spcPct val="0"/>
        </a:spcBef>
        <a:spcAft>
          <a:spcPct val="0"/>
        </a:spcAft>
        <a:defRPr sz="3200">
          <a:solidFill>
            <a:srgbClr val="660066"/>
          </a:solidFill>
          <a:latin typeface="Arial" charset="0"/>
          <a:ea typeface="新細明體" pitchFamily="18" charset="-120"/>
        </a:defRPr>
      </a:lvl7pPr>
      <a:lvl8pPr marL="1371600" algn="ctr" rtl="0" fontAlgn="base">
        <a:spcBef>
          <a:spcPct val="0"/>
        </a:spcBef>
        <a:spcAft>
          <a:spcPct val="0"/>
        </a:spcAft>
        <a:defRPr sz="3200">
          <a:solidFill>
            <a:srgbClr val="660066"/>
          </a:solidFill>
          <a:latin typeface="Arial" charset="0"/>
          <a:ea typeface="新細明體" pitchFamily="18" charset="-120"/>
        </a:defRPr>
      </a:lvl8pPr>
      <a:lvl9pPr marL="1828800" algn="ctr" rtl="0" fontAlgn="base">
        <a:spcBef>
          <a:spcPct val="0"/>
        </a:spcBef>
        <a:spcAft>
          <a:spcPct val="0"/>
        </a:spcAft>
        <a:defRPr sz="3200">
          <a:solidFill>
            <a:srgbClr val="660066"/>
          </a:solidFill>
          <a:latin typeface="Arial" charset="0"/>
          <a:ea typeface="新細明體" pitchFamily="18" charset="-120"/>
        </a:defRPr>
      </a:lvl9pPr>
    </p:titleStyle>
    <p:bodyStyle>
      <a:lvl1pPr marL="342900" indent="-342900" algn="l" rtl="0" eaLnBrk="0" fontAlgn="base" hangingPunct="0">
        <a:spcBef>
          <a:spcPct val="20000"/>
        </a:spcBef>
        <a:spcAft>
          <a:spcPct val="0"/>
        </a:spcAft>
        <a:buFont typeface="Symbol" pitchFamily="18" charset="2"/>
        <a:buChar char="¨"/>
        <a:defRPr sz="3200">
          <a:solidFill>
            <a:srgbClr val="0000CC"/>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Ø"/>
        <a:defRPr sz="2800">
          <a:solidFill>
            <a:srgbClr val="0000CC"/>
          </a:solidFill>
          <a:latin typeface="+mn-lt"/>
          <a:ea typeface="+mn-ea"/>
        </a:defRPr>
      </a:lvl2pPr>
      <a:lvl3pPr marL="1143000" indent="-228600" algn="l" rtl="0" eaLnBrk="0" fontAlgn="base" hangingPunct="0">
        <a:spcBef>
          <a:spcPct val="20000"/>
        </a:spcBef>
        <a:spcAft>
          <a:spcPct val="0"/>
        </a:spcAft>
        <a:buChar char="•"/>
        <a:defRPr sz="2400">
          <a:solidFill>
            <a:srgbClr val="0000CC"/>
          </a:solidFill>
          <a:latin typeface="+mn-lt"/>
          <a:ea typeface="+mn-ea"/>
        </a:defRPr>
      </a:lvl3pPr>
      <a:lvl4pPr marL="1600200" indent="-228600" algn="l" rtl="0" eaLnBrk="0" fontAlgn="base" hangingPunct="0">
        <a:spcBef>
          <a:spcPct val="20000"/>
        </a:spcBef>
        <a:spcAft>
          <a:spcPct val="0"/>
        </a:spcAft>
        <a:buChar char="–"/>
        <a:defRPr sz="2000">
          <a:solidFill>
            <a:srgbClr val="0000CC"/>
          </a:solidFill>
          <a:latin typeface="+mn-lt"/>
          <a:ea typeface="+mn-ea"/>
        </a:defRPr>
      </a:lvl4pPr>
      <a:lvl5pPr marL="2057400" indent="-228600" algn="l" rtl="0" eaLnBrk="0" fontAlgn="base" hangingPunct="0">
        <a:spcBef>
          <a:spcPct val="20000"/>
        </a:spcBef>
        <a:spcAft>
          <a:spcPct val="0"/>
        </a:spcAft>
        <a:buChar char="•"/>
        <a:defRPr sz="2000">
          <a:solidFill>
            <a:srgbClr val="0000CC"/>
          </a:solidFill>
          <a:latin typeface="+mn-lt"/>
          <a:ea typeface="+mn-ea"/>
        </a:defRPr>
      </a:lvl5pPr>
      <a:lvl6pPr marL="2514600" indent="-228600" algn="l" rtl="0" fontAlgn="base">
        <a:spcBef>
          <a:spcPct val="20000"/>
        </a:spcBef>
        <a:spcAft>
          <a:spcPct val="0"/>
        </a:spcAft>
        <a:buChar char="•"/>
        <a:defRPr sz="2000">
          <a:solidFill>
            <a:schemeClr val="accent2"/>
          </a:solidFill>
          <a:latin typeface="+mn-lt"/>
          <a:ea typeface="+mn-ea"/>
        </a:defRPr>
      </a:lvl6pPr>
      <a:lvl7pPr marL="2971800" indent="-228600" algn="l" rtl="0" fontAlgn="base">
        <a:spcBef>
          <a:spcPct val="20000"/>
        </a:spcBef>
        <a:spcAft>
          <a:spcPct val="0"/>
        </a:spcAft>
        <a:buChar char="•"/>
        <a:defRPr sz="2000">
          <a:solidFill>
            <a:schemeClr val="accent2"/>
          </a:solidFill>
          <a:latin typeface="+mn-lt"/>
          <a:ea typeface="+mn-ea"/>
        </a:defRPr>
      </a:lvl7pPr>
      <a:lvl8pPr marL="3429000" indent="-228600" algn="l" rtl="0" fontAlgn="base">
        <a:spcBef>
          <a:spcPct val="20000"/>
        </a:spcBef>
        <a:spcAft>
          <a:spcPct val="0"/>
        </a:spcAft>
        <a:buChar char="•"/>
        <a:defRPr sz="2000">
          <a:solidFill>
            <a:schemeClr val="accent2"/>
          </a:solidFill>
          <a:latin typeface="+mn-lt"/>
          <a:ea typeface="+mn-ea"/>
        </a:defRPr>
      </a:lvl8pPr>
      <a:lvl9pPr marL="3886200" indent="-228600" algn="l" rtl="0" fontAlgn="base">
        <a:spcBef>
          <a:spcPct val="20000"/>
        </a:spcBef>
        <a:spcAft>
          <a:spcPct val="0"/>
        </a:spcAft>
        <a:buChar char="•"/>
        <a:defRPr sz="2000">
          <a:solidFill>
            <a:schemeClr val="accent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image" Target="../media/image10.jpeg"/><Relationship Id="rId1" Type="http://schemas.openxmlformats.org/officeDocument/2006/relationships/slideLayout" Target="../slideLayouts/slideLayout9.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z="4000" dirty="0" err="1" smtClean="0"/>
              <a:t>陪伴耶穌</a:t>
            </a:r>
            <a:r>
              <a:rPr lang="en-US" sz="4000" dirty="0" smtClean="0"/>
              <a:t/>
            </a:r>
            <a:br>
              <a:rPr lang="en-US" sz="4000" dirty="0" smtClean="0"/>
            </a:br>
            <a:r>
              <a:rPr lang="en-US" sz="4000" dirty="0" smtClean="0"/>
              <a:t>Accompanying Jesus</a:t>
            </a:r>
            <a:br>
              <a:rPr lang="en-US" sz="4000" dirty="0" smtClean="0"/>
            </a:br>
            <a:r>
              <a:rPr lang="en-US" sz="3200" dirty="0" smtClean="0"/>
              <a:t>http://www.catholicworld.info/eucharist/files</a:t>
            </a:r>
            <a:r>
              <a:rPr lang="en-US" altLang="zh-CN" sz="3200" dirty="0" smtClean="0"/>
              <a:t>/</a:t>
            </a:r>
            <a:br>
              <a:rPr lang="en-US" altLang="zh-CN" sz="3200" dirty="0" smtClean="0"/>
            </a:br>
            <a:r>
              <a:rPr lang="en-US" sz="3200" dirty="0" smtClean="0"/>
              <a:t>http://www.catholicworld.info/eucharist/voice</a:t>
            </a:r>
            <a:r>
              <a:rPr lang="en-US" altLang="zh-CN" sz="3200" dirty="0" smtClean="0"/>
              <a:t>/</a:t>
            </a:r>
            <a:endParaRPr lang="en-US" sz="3600" dirty="0" smtClean="0"/>
          </a:p>
        </p:txBody>
      </p:sp>
      <p:sp>
        <p:nvSpPr>
          <p:cNvPr id="3075" name="Rectangle 3"/>
          <p:cNvSpPr>
            <a:spLocks noGrp="1" noChangeArrowheads="1"/>
          </p:cNvSpPr>
          <p:nvPr>
            <p:ph type="subTitle" idx="1"/>
          </p:nvPr>
        </p:nvSpPr>
        <p:spPr/>
        <p:txBody>
          <a:bodyPr/>
          <a:lstStyle/>
          <a:p>
            <a:pPr eaLnBrk="1" hangingPunct="1"/>
            <a:endParaRPr lang="en-US" dirty="0" smtClean="0"/>
          </a:p>
          <a:p>
            <a:pPr eaLnBrk="1" hangingPunct="1"/>
            <a:r>
              <a:rPr lang="en-US" dirty="0" err="1" smtClean="0"/>
              <a:t>陳慶鴻</a:t>
            </a:r>
            <a:endParaRPr lang="en-US" dirty="0" smtClean="0"/>
          </a:p>
          <a:p>
            <a:pPr eaLnBrk="1" hangingPunct="1"/>
            <a:r>
              <a:rPr lang="en-US" altLang="zh-TW" dirty="0" smtClean="0"/>
              <a:t>h.a.chan@ieee.org</a:t>
            </a:r>
          </a:p>
          <a:p>
            <a:pPr eaLnBrk="1" hangingPunct="1"/>
            <a:endParaRPr lang="zh-TW" altLang="en-US" dirty="0" smtClean="0"/>
          </a:p>
          <a:p>
            <a:pPr eaLnBrk="1" hangingPunct="1"/>
            <a:r>
              <a:rPr lang="zh-TW" altLang="en-US" dirty="0" smtClean="0"/>
              <a:t>我原來</a:t>
            </a:r>
            <a:r>
              <a:rPr lang="zh-TW" altLang="zh-TW" dirty="0" smtClean="0"/>
              <a:t>一</a:t>
            </a:r>
            <a:r>
              <a:rPr lang="zh-TW" altLang="en-US" dirty="0" smtClean="0"/>
              <a:t>無</a:t>
            </a:r>
            <a:r>
              <a:rPr lang="zh-TW" altLang="zh-TW" dirty="0" smtClean="0"/>
              <a:t>所有</a:t>
            </a:r>
            <a:r>
              <a:rPr lang="en-US" dirty="0" smtClean="0"/>
              <a:t>，</a:t>
            </a:r>
            <a:r>
              <a:rPr lang="zh-TW" altLang="en-US" dirty="0" smtClean="0"/>
              <a:t>我擁</a:t>
            </a:r>
            <a:r>
              <a:rPr lang="zh-TW" altLang="zh-TW" dirty="0" smtClean="0"/>
              <a:t>有</a:t>
            </a:r>
            <a:r>
              <a:rPr lang="zh-TW" altLang="en-US" dirty="0" smtClean="0"/>
              <a:t>的一切</a:t>
            </a:r>
            <a:r>
              <a:rPr lang="en-US" dirty="0" smtClean="0"/>
              <a:t>，</a:t>
            </a:r>
            <a:r>
              <a:rPr lang="zh-TW" altLang="zh-TW" dirty="0" smtClean="0"/>
              <a:t>都是</a:t>
            </a:r>
            <a:r>
              <a:rPr lang="zh-TW" altLang="en-US" dirty="0" smtClean="0"/>
              <a:t>主借給我的</a:t>
            </a:r>
            <a:r>
              <a:rPr lang="en-US" dirty="0" smtClean="0"/>
              <a:t>，</a:t>
            </a:r>
            <a:r>
              <a:rPr lang="zh-TW" altLang="en-US" dirty="0" smtClean="0"/>
              <a:t>好能</a:t>
            </a:r>
            <a:r>
              <a:rPr lang="en-US" dirty="0" err="1" smtClean="0"/>
              <a:t>服務</a:t>
            </a:r>
            <a:r>
              <a:rPr lang="zh-TW" altLang="en-US" dirty="0" smtClean="0"/>
              <a:t>他人</a:t>
            </a:r>
            <a:r>
              <a:rPr lang="zh-TW" altLang="zh-TW" dirty="0" smtClean="0"/>
              <a:t>。</a:t>
            </a:r>
            <a:r>
              <a:rPr lang="zh-TW" altLang="en-US" dirty="0" smtClean="0"/>
              <a:t> </a:t>
            </a:r>
            <a:endParaRPr lang="en-US" altLang="zh-TW" dirty="0" smtClean="0"/>
          </a:p>
        </p:txBody>
      </p:sp>
      <p:sp>
        <p:nvSpPr>
          <p:cNvPr id="3076" name="DtsShapeName" descr="6C6452B61563536ECG@E831GDDB8DG2109=KFe8=7&lt;bB62693!!!!!!BIHO@]B62693!!!11111111110C66@6B0D1ri`shof,@ens`uhno,311803170/qqu!!!!!!!!!!!!!!!!!!!!!!!!!!!!!!!!!!!!!!!!!!!!!!!!!!!!!!!!!!!!!!!!!!!!!!!!!!!!!!!!!!!!!!!!!!!!!!!!!!!!!!!!!!!!!!!!!!!!!!!!!!!!!!!!!!!!!!!!!!!!!!!!!!!!!!!!!!!!!!!!!!!!!!!!!!!!!!!!!!!!!!!!!!!!!!!!!!!!!!!!!!!!!!!!!!!!!!!!!!!!!!!!!!!!!!!!!!!!!!!!!!!!!!!!!!!!!!!!!!!!!!!!!!!!!!!!!!!!!!!!!!!!!!!!!!!!!!!!!!!!!!!!!!!!!!!!!!!!!!!!!!!!!!!!!!!!!!!!!!!!!!!!!!!!!!!!!!!!!!!!!!!!!!!!!!!!!!!!!!!!!!!!!!!!!!!!!!!!!!!!!!!!!!!!!!!!!!!!!!!!!!!!!!!!!!!!!!!!!!!!!!!!!!!!!!!!!!!!!!!!!!!!!!!!!!!!!!!!!!!!!!!!!!!!!!!!!!!!!!!!!!!!!!!!!!!!!!!!!!!!!!!!!!!!!!!!!!!!!!!!!!!!!!!!!!!!!!!!!!!!!!!!!!!!!!!!!!!!!!!!!!!!!!!!!!!!!!!!!!!!!!!!!!!!!!!!!!!!!!!!!!!!!!!!!!!!!!!!!!!!!!!!!!!!!!!!!!!!!!!!!!!!!!!!!!!!!!!!!!!!!!!!!!!!!!!!!!!!!!!!!!!!!!!!!!!!!!!!!!!!!!!!!!!!!!!!!!!!!!!!!!!!!!!!!!!!!!!!!!!!!!!!!!!!!!!!!!!!!!!!!!!!!!!!!!!!!!!!!!!!!!!!!!!!!!!!!!!!!!!!!!!!!!!!!!!!!!!!!!!!!!!!!!!!!!!!!!!!!!!!!!!!!!!!!!!!!!!!!!!!!!!!!!!!!!!!!!!!!!!!!!!!!!!!!!!!!!!!!!!!!!!!!!!!!!!!!!!!!!!!!!!!!!!!!!!!!!!!!!!!!!!!!!!!!!!!!!!!!!!!!!!!!!!!!!!!!!!!!!!!!!!!!!!!!!!!!!!!!!!!!!!!!!!!!!!!!!!!!!!!!!!!!!!!!!!!!!!!!!!!!!!!!!!!!!!!!!!!!!!!!!!!!!!!!!!!!!!!!!!!!!!!!!!!!!!!!!!!!!!!!!!!!!!!!!!!!!!!!!!!!!!!!!!!!!!!!!!!!!!!!!!!!!!!!!!!!!!!!!!!!!!!!!!!!!!!!!!!!!!!!!!!!!!!!!!!!!!!!!!!!!!!!!!!!!!!!!!!!!!!!!!!!!!!!!!!!!!!!!!!!!!!!!!!!!!!!!!!!!!!!!!!!!!!!!!!!!!!!!!!!!!!!!!!!!!!!!!!!!!!!!!!!!!!!!!!!!!!!!!!!!!!!!!!!!!!!!!!!!!!!!!!!!!!!!!!!!!!!!!!!!!!!!!!!!!!!!!!!!!!!!!!!!!!!!!!!!!!!!!!!!!!!!!!!!!!!!!!!!!!!!!!!!!!!!!!!!!!!!!!!!!!!!!!!!!!!!!!!!!!!!!!!!!!!!!!!!!!!!!!!!!!!!!!!!!!!!!!!!!!!!!!!!!!!!!!!!!!!!!!!!!!!!!!!!!!!!!!!!!!!!!!!!!!!!!!!!!!!!!!!!!!!!!!!!!!!!!!!!!!!!!!!!!!!!!!!!!!!!!!!!!!!!!!!!!!!!!!!!!!!!!!!!!!!!!!!!!!!!!!!!!!!!!!!!!!!!!!!!!!!!!!!!!!!!!!!!!!!!!!!!!!!!!!!!!!!!!!!!!!!!!!!!!!!!!!!!!!!!!!!!!!!!!!!!!!!!!!!!!!!!!!!!!!!!!!!!!!!!!!!!!!!!!!!!!!!!!!!!!!!!!!!!!!!!!!!!!!!!!!!!!!!!!!!!!!!!!!!!!!!!!!!!!!!!!!!!!!!!!!!!!!!!!!!!!!!!!!!!!!!!!!!!!!!!!!!!!!!!!!!!!!!!!!!!!!!!!!!!!!!!!!!!!!!!!!!!!!!!!!!!!!!!!!!!!!!!!!!!!!!!!!!!!!!!!!!!!!!!!!!!!!!!!!!!!!!!!!!!!!!!!!!!!!!!!!!!!!!!!!!!!!!!!!!!!!!!!!!!!!!!!!!!!!!!!!!!!!!!!!!!!!!!!!!!!!!!!!!!!!!!!!!!!!!!!!!!!!!!!!!!!!!!!!!!!!!!!!!!!!!!!!!!!!!!!!!!!!!!!!!!!!!!!!!!!!!!!!!!!!!!!!!!!!!!!!!!!!!!!!!!!!!!!!!!!!!!!!!!!!!!!!!!!!!!!!!!!!!!!!!!!!!!!!!!!!!!!!!!!!!!!!!!!!!!!!!!!!!!!!!!!!!!!!!!!!!!!!!!!!!!!!!!!!!!!!!!!!!!!!!!!!!!!!!!!!!!!!!!!!!!!!!!!!!!!!1!1" hidden="1"/>
          <p:cNvSpPr>
            <a:spLocks noChangeArrowheads="1"/>
          </p:cNvSpPr>
          <p:nvPr/>
        </p:nvSpPr>
        <p:spPr bwMode="auto">
          <a:xfrm>
            <a:off x="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5" name="TextBox 4"/>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11-12-09_002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2291" name="Rectangle 9"/>
          <p:cNvSpPr>
            <a:spLocks noGrp="1" noChangeArrowheads="1"/>
          </p:cNvSpPr>
          <p:nvPr>
            <p:ph type="title"/>
          </p:nvPr>
        </p:nvSpPr>
        <p:spPr/>
        <p:txBody>
          <a:bodyPr/>
          <a:lstStyle/>
          <a:p>
            <a:pPr eaLnBrk="1" hangingPunct="1"/>
            <a:r>
              <a:rPr lang="en-US" smtClean="0">
                <a:solidFill>
                  <a:srgbClr val="FFFF00"/>
                </a:solidFill>
              </a:rPr>
              <a:t>              核爆前Hiroshima before A-bomb</a:t>
            </a:r>
          </a:p>
        </p:txBody>
      </p:sp>
    </p:spTree>
  </p:cSld>
  <p:clrMapOvr>
    <a:masterClrMapping/>
  </p:clrMapOvr>
  <p:transition advClick="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3" descr="01-11-09_090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5475" name="Rectangle 2"/>
          <p:cNvSpPr>
            <a:spLocks noGrp="1" noChangeArrowheads="1"/>
          </p:cNvSpPr>
          <p:nvPr>
            <p:ph type="title"/>
          </p:nvPr>
        </p:nvSpPr>
        <p:spPr/>
        <p:txBody>
          <a:bodyPr/>
          <a:lstStyle/>
          <a:p>
            <a:pPr eaLnBrk="1" hangingPunct="1"/>
            <a:r>
              <a:rPr lang="en-US" smtClean="0">
                <a:solidFill>
                  <a:srgbClr val="FFFF00"/>
                </a:solidFill>
              </a:rPr>
              <a:t>Chapel in Guardian Angel Church in Las Vegas</a:t>
            </a:r>
          </a:p>
        </p:txBody>
      </p:sp>
    </p:spTree>
  </p:cSld>
  <p:clrMapOvr>
    <a:masterClrMapping/>
  </p:clrMapOvr>
  <p:transition advClick="0"/>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zh-TW" altLang="en-US" dirty="0" smtClean="0"/>
              <a:t>向耶穌苦像祈禱文</a:t>
            </a:r>
            <a:endParaRPr lang="en-US" dirty="0" smtClean="0"/>
          </a:p>
        </p:txBody>
      </p:sp>
      <p:sp>
        <p:nvSpPr>
          <p:cNvPr id="63491" name="Rectangle 3"/>
          <p:cNvSpPr>
            <a:spLocks noGrp="1" noChangeArrowheads="1"/>
          </p:cNvSpPr>
          <p:nvPr>
            <p:ph sz="half" idx="1"/>
          </p:nvPr>
        </p:nvSpPr>
        <p:spPr/>
        <p:txBody>
          <a:bodyPr/>
          <a:lstStyle/>
          <a:p>
            <a:pPr eaLnBrk="1" hangingPunct="1"/>
            <a:r>
              <a:rPr lang="zh-TW" altLang="en-US" dirty="0" smtClean="0"/>
              <a:t>至甘飴美善的主耶穌，我如今跪在您面前，最熱切地懇求您，把堅確的信德、誠懇的望德、和真摰的愛情，以及真心痛悔我的罪過，並堅定改過的決心，都深印在我心裏。</a:t>
            </a:r>
          </a:p>
          <a:p>
            <a:pPr eaLnBrk="1" hangingPunct="1"/>
            <a:r>
              <a:rPr lang="zh-TW" altLang="en-US" dirty="0" smtClean="0"/>
              <a:t>主耶穌，當我心中懇切熱愛地瞻仰、默想您的五傷時，我便想起達味聖王用您的口氣論您說：「他們穿透了我的手、我的足，數盡我的一切骸骨。」亞孟。</a:t>
            </a:r>
          </a:p>
        </p:txBody>
      </p:sp>
      <p:pic>
        <p:nvPicPr>
          <p:cNvPr id="6" name="Content Placeholder 5" descr="十字架上的耶穌"/>
          <p:cNvPicPr>
            <a:picLocks noGrp="1" noChangeAspect="1" noChangeArrowheads="1"/>
          </p:cNvPicPr>
          <p:nvPr>
            <p:ph sz="half" idx="2"/>
          </p:nvPr>
        </p:nvPicPr>
        <p:blipFill>
          <a:blip r:embed="rId2" cstate="print"/>
          <a:srcRect/>
          <a:stretch>
            <a:fillRect/>
          </a:stretch>
        </p:blipFill>
        <p:spPr bwMode="auto">
          <a:xfrm>
            <a:off x="6272068" y="1589047"/>
            <a:ext cx="2871932" cy="4247887"/>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err="1" smtClean="0"/>
              <a:t>陪伴耶穌</a:t>
            </a:r>
            <a:endParaRPr lang="en-US" dirty="0" smtClean="0"/>
          </a:p>
        </p:txBody>
      </p:sp>
      <p:sp>
        <p:nvSpPr>
          <p:cNvPr id="4099" name="Rectangle 3"/>
          <p:cNvSpPr>
            <a:spLocks noGrp="1" noChangeArrowheads="1"/>
          </p:cNvSpPr>
          <p:nvPr>
            <p:ph type="body" idx="1"/>
          </p:nvPr>
        </p:nvSpPr>
        <p:spPr/>
        <p:txBody>
          <a:bodyPr>
            <a:normAutofit fontScale="92500" lnSpcReduction="10000"/>
          </a:bodyPr>
          <a:lstStyle/>
          <a:p>
            <a:pPr eaLnBrk="1" hangingPunct="1">
              <a:lnSpc>
                <a:spcPct val="90000"/>
              </a:lnSpc>
            </a:pPr>
            <a:r>
              <a:rPr lang="en-US" altLang="zh-TW" dirty="0" smtClean="0">
                <a:solidFill>
                  <a:schemeClr val="tx1"/>
                </a:solidFill>
              </a:rPr>
              <a:t>1. </a:t>
            </a:r>
            <a:r>
              <a:rPr lang="zh-TW" altLang="en-US" dirty="0" smtClean="0">
                <a:solidFill>
                  <a:schemeClr val="tx1"/>
                </a:solidFill>
              </a:rPr>
              <a:t>在現今世代為什麼特别重要？（</a:t>
            </a:r>
            <a:r>
              <a:rPr lang="en-US" altLang="zh-TW" dirty="0" smtClean="0">
                <a:solidFill>
                  <a:schemeClr val="tx1"/>
                </a:solidFill>
              </a:rPr>
              <a:t>26</a:t>
            </a:r>
            <a:r>
              <a:rPr lang="zh-TW" altLang="en-US" dirty="0" smtClean="0">
                <a:solidFill>
                  <a:schemeClr val="tx1"/>
                </a:solidFill>
              </a:rPr>
              <a:t>分鐘）</a:t>
            </a:r>
            <a:endParaRPr lang="en-US" altLang="zh-TW" dirty="0" smtClean="0">
              <a:solidFill>
                <a:schemeClr val="tx1"/>
              </a:solidFill>
            </a:endParaRPr>
          </a:p>
          <a:p>
            <a:pPr eaLnBrk="1" hangingPunct="1">
              <a:lnSpc>
                <a:spcPct val="90000"/>
              </a:lnSpc>
            </a:pPr>
            <a:r>
              <a:rPr lang="en-US" altLang="zh-TW" dirty="0" smtClean="0">
                <a:solidFill>
                  <a:schemeClr val="tx1"/>
                </a:solidFill>
              </a:rPr>
              <a:t>2. </a:t>
            </a:r>
            <a:r>
              <a:rPr lang="zh-TW" dirty="0" smtClean="0">
                <a:solidFill>
                  <a:schemeClr val="tx1"/>
                </a:solidFill>
              </a:rPr>
              <a:t>最</a:t>
            </a:r>
            <a:r>
              <a:rPr lang="zh-TW" altLang="en-US" dirty="0" smtClean="0">
                <a:solidFill>
                  <a:schemeClr val="tx1"/>
                </a:solidFill>
              </a:rPr>
              <a:t>親愛的</a:t>
            </a:r>
            <a:r>
              <a:rPr lang="en-US" dirty="0" smtClean="0">
                <a:solidFill>
                  <a:schemeClr val="tx1"/>
                </a:solidFill>
              </a:rPr>
              <a:t>主</a:t>
            </a:r>
            <a:r>
              <a:rPr lang="zh-TW" altLang="en-US" dirty="0" smtClean="0">
                <a:solidFill>
                  <a:schemeClr val="tx1"/>
                </a:solidFill>
              </a:rPr>
              <a:t>耶穌</a:t>
            </a:r>
            <a:r>
              <a:rPr lang="zh-CN" altLang="en-US" dirty="0" smtClean="0">
                <a:solidFill>
                  <a:schemeClr val="tx1"/>
                </a:solidFill>
              </a:rPr>
              <a:t>！（</a:t>
            </a:r>
            <a:r>
              <a:rPr lang="en-US" altLang="zh-CN" dirty="0" smtClean="0">
                <a:solidFill>
                  <a:schemeClr val="tx1"/>
                </a:solidFill>
              </a:rPr>
              <a:t>6</a:t>
            </a:r>
            <a:r>
              <a:rPr lang="zh-CN" altLang="en-US" dirty="0" smtClean="0">
                <a:solidFill>
                  <a:schemeClr val="tx1"/>
                </a:solidFill>
              </a:rPr>
              <a:t>分鐘）</a:t>
            </a:r>
            <a:endParaRPr lang="en-US" dirty="0" smtClean="0">
              <a:solidFill>
                <a:schemeClr val="tx1"/>
              </a:solidFill>
            </a:endParaRPr>
          </a:p>
          <a:p>
            <a:pPr eaLnBrk="1" hangingPunct="1">
              <a:lnSpc>
                <a:spcPct val="90000"/>
              </a:lnSpc>
            </a:pPr>
            <a:r>
              <a:rPr lang="en-US" altLang="zh-TW" dirty="0" smtClean="0">
                <a:solidFill>
                  <a:schemeClr val="tx1"/>
                </a:solidFill>
              </a:rPr>
              <a:t>3. </a:t>
            </a:r>
            <a:r>
              <a:rPr lang="zh-TW" altLang="en-US" dirty="0" smtClean="0">
                <a:solidFill>
                  <a:schemeClr val="tx1"/>
                </a:solidFill>
              </a:rPr>
              <a:t>愛的承諾</a:t>
            </a:r>
            <a:r>
              <a:rPr lang="zh-CN" altLang="en-US" dirty="0" smtClean="0">
                <a:solidFill>
                  <a:schemeClr val="tx1"/>
                </a:solidFill>
              </a:rPr>
              <a:t>與我的軟弱、更大的珍寶</a:t>
            </a:r>
            <a:r>
              <a:rPr lang="en-US" altLang="zh-CN" dirty="0" smtClean="0">
                <a:solidFill>
                  <a:schemeClr val="tx1"/>
                </a:solidFill>
              </a:rPr>
              <a:t>(</a:t>
            </a:r>
            <a:r>
              <a:rPr lang="en-US" altLang="zh-TW" dirty="0" smtClean="0">
                <a:solidFill>
                  <a:schemeClr val="tx1"/>
                </a:solidFill>
              </a:rPr>
              <a:t>17+14</a:t>
            </a:r>
            <a:r>
              <a:rPr lang="zh-TW" altLang="en-US" dirty="0" smtClean="0">
                <a:solidFill>
                  <a:schemeClr val="tx1"/>
                </a:solidFill>
              </a:rPr>
              <a:t>分鐘</a:t>
            </a:r>
            <a:r>
              <a:rPr lang="en-US" altLang="zh-TW" dirty="0" smtClean="0">
                <a:solidFill>
                  <a:schemeClr val="tx1"/>
                </a:solidFill>
              </a:rPr>
              <a:t>)</a:t>
            </a:r>
            <a:endParaRPr lang="zh-TW" altLang="en-US" dirty="0" smtClean="0">
              <a:solidFill>
                <a:schemeClr val="tx1"/>
              </a:solidFill>
            </a:endParaRPr>
          </a:p>
          <a:p>
            <a:pPr eaLnBrk="1" hangingPunct="1">
              <a:lnSpc>
                <a:spcPct val="90000"/>
              </a:lnSpc>
            </a:pPr>
            <a:r>
              <a:rPr lang="en-US" altLang="zh-TW" dirty="0" smtClean="0">
                <a:solidFill>
                  <a:schemeClr val="tx1"/>
                </a:solidFill>
              </a:rPr>
              <a:t>4. </a:t>
            </a:r>
            <a:r>
              <a:rPr lang="zh-TW" altLang="en-US" dirty="0" smtClean="0">
                <a:solidFill>
                  <a:schemeClr val="tx1"/>
                </a:solidFill>
              </a:rPr>
              <a:t>陪伴耶穌聖體的甘飴與障礙（</a:t>
            </a:r>
            <a:r>
              <a:rPr lang="en-US" altLang="zh-TW" dirty="0" smtClean="0">
                <a:solidFill>
                  <a:schemeClr val="tx1"/>
                </a:solidFill>
              </a:rPr>
              <a:t>14</a:t>
            </a:r>
            <a:r>
              <a:rPr lang="zh-TW" altLang="en-US" dirty="0" smtClean="0">
                <a:solidFill>
                  <a:schemeClr val="tx1"/>
                </a:solidFill>
              </a:rPr>
              <a:t>分鐘）</a:t>
            </a:r>
          </a:p>
          <a:p>
            <a:pPr eaLnBrk="1" hangingPunct="1">
              <a:lnSpc>
                <a:spcPct val="90000"/>
              </a:lnSpc>
            </a:pPr>
            <a:r>
              <a:rPr lang="en-US" altLang="zh-TW" dirty="0" smtClean="0">
                <a:solidFill>
                  <a:schemeClr val="tx1"/>
                </a:solidFill>
              </a:rPr>
              <a:t>5. </a:t>
            </a:r>
            <a:r>
              <a:rPr lang="zh-TW" altLang="en-US" dirty="0" smtClean="0">
                <a:solidFill>
                  <a:schemeClr val="tx1"/>
                </a:solidFill>
              </a:rPr>
              <a:t>小德蘭好姐姐，請你教我愛耶穌！（</a:t>
            </a:r>
            <a:r>
              <a:rPr lang="en-US" altLang="zh-TW" dirty="0" smtClean="0">
                <a:solidFill>
                  <a:schemeClr val="tx1"/>
                </a:solidFill>
              </a:rPr>
              <a:t>17</a:t>
            </a:r>
            <a:r>
              <a:rPr lang="zh-TW" altLang="en-US" dirty="0" smtClean="0">
                <a:solidFill>
                  <a:schemeClr val="tx1"/>
                </a:solidFill>
              </a:rPr>
              <a:t>分鐘）</a:t>
            </a:r>
          </a:p>
          <a:p>
            <a:pPr eaLnBrk="1" hangingPunct="1">
              <a:lnSpc>
                <a:spcPct val="90000"/>
              </a:lnSpc>
            </a:pPr>
            <a:r>
              <a:rPr lang="en-US" altLang="zh-TW" dirty="0" smtClean="0">
                <a:solidFill>
                  <a:schemeClr val="tx1"/>
                </a:solidFill>
              </a:rPr>
              <a:t>6. </a:t>
            </a:r>
            <a:r>
              <a:rPr lang="zh-TW" altLang="en-US" dirty="0" smtClean="0">
                <a:solidFill>
                  <a:schemeClr val="tx1"/>
                </a:solidFill>
              </a:rPr>
              <a:t>彌撒領聖體的體驗（</a:t>
            </a:r>
            <a:r>
              <a:rPr lang="en-US" altLang="zh-TW" dirty="0" smtClean="0">
                <a:solidFill>
                  <a:schemeClr val="tx1"/>
                </a:solidFill>
              </a:rPr>
              <a:t>17</a:t>
            </a:r>
            <a:r>
              <a:rPr lang="zh-TW" altLang="en-US" dirty="0" smtClean="0">
                <a:solidFill>
                  <a:schemeClr val="tx1"/>
                </a:solidFill>
              </a:rPr>
              <a:t>分鐘）</a:t>
            </a:r>
          </a:p>
          <a:p>
            <a:pPr eaLnBrk="1" hangingPunct="1">
              <a:lnSpc>
                <a:spcPct val="90000"/>
              </a:lnSpc>
            </a:pPr>
            <a:r>
              <a:rPr lang="en-US" altLang="zh-TW" dirty="0" smtClean="0">
                <a:solidFill>
                  <a:schemeClr val="tx1"/>
                </a:solidFill>
              </a:rPr>
              <a:t>7. </a:t>
            </a:r>
            <a:r>
              <a:rPr lang="zh-TW" altLang="en-US" dirty="0" smtClean="0">
                <a:solidFill>
                  <a:schemeClr val="tx1"/>
                </a:solidFill>
              </a:rPr>
              <a:t>同我醒寤一個時辰（</a:t>
            </a:r>
            <a:r>
              <a:rPr lang="en-US" altLang="zh-TW" dirty="0" smtClean="0">
                <a:solidFill>
                  <a:schemeClr val="tx1"/>
                </a:solidFill>
              </a:rPr>
              <a:t>7</a:t>
            </a:r>
            <a:r>
              <a:rPr lang="zh-TW" altLang="en-US" dirty="0" smtClean="0">
                <a:solidFill>
                  <a:schemeClr val="tx1"/>
                </a:solidFill>
              </a:rPr>
              <a:t>分鐘）</a:t>
            </a:r>
          </a:p>
          <a:p>
            <a:pPr eaLnBrk="1" hangingPunct="1">
              <a:lnSpc>
                <a:spcPct val="90000"/>
              </a:lnSpc>
            </a:pPr>
            <a:r>
              <a:rPr lang="en-US" altLang="zh-TW" dirty="0" smtClean="0">
                <a:solidFill>
                  <a:srgbClr val="FF0000"/>
                </a:solidFill>
              </a:rPr>
              <a:t>8. </a:t>
            </a:r>
            <a:r>
              <a:rPr lang="zh-TW" altLang="en-US" dirty="0" smtClean="0">
                <a:solidFill>
                  <a:srgbClr val="FF0000"/>
                </a:solidFill>
              </a:rPr>
              <a:t>偕同聖母陪伴耶穌（</a:t>
            </a:r>
            <a:r>
              <a:rPr lang="en-US" altLang="zh-TW" dirty="0" smtClean="0">
                <a:solidFill>
                  <a:srgbClr val="FF0000"/>
                </a:solidFill>
              </a:rPr>
              <a:t>3</a:t>
            </a:r>
            <a:r>
              <a:rPr lang="zh-TW" altLang="en-US" dirty="0" smtClean="0">
                <a:solidFill>
                  <a:srgbClr val="FF0000"/>
                </a:solidFill>
              </a:rPr>
              <a:t>分鐘）</a:t>
            </a:r>
          </a:p>
          <a:p>
            <a:pPr eaLnBrk="1" hangingPunct="1">
              <a:lnSpc>
                <a:spcPct val="90000"/>
              </a:lnSpc>
            </a:pPr>
            <a:r>
              <a:rPr lang="en-US" altLang="zh-TW" dirty="0" smtClean="0">
                <a:solidFill>
                  <a:schemeClr val="tx1"/>
                </a:solidFill>
              </a:rPr>
              <a:t>9. </a:t>
            </a:r>
            <a:r>
              <a:rPr lang="zh-TW" altLang="en-US" dirty="0" smtClean="0">
                <a:solidFill>
                  <a:schemeClr val="tx1"/>
                </a:solidFill>
              </a:rPr>
              <a:t>問與答（</a:t>
            </a:r>
            <a:r>
              <a:rPr lang="en-US" altLang="zh-TW" dirty="0" smtClean="0">
                <a:solidFill>
                  <a:schemeClr val="tx1"/>
                </a:solidFill>
              </a:rPr>
              <a:t>17</a:t>
            </a:r>
            <a:r>
              <a:rPr lang="zh-TW" altLang="en-US" dirty="0" smtClean="0">
                <a:solidFill>
                  <a:schemeClr val="tx1"/>
                </a:solidFill>
              </a:rPr>
              <a:t>分鐘）</a:t>
            </a:r>
            <a:endParaRPr lang="en-US" altLang="zh-TW" dirty="0" smtClean="0">
              <a:solidFill>
                <a:schemeClr val="tx1"/>
              </a:solidFill>
            </a:endParaRPr>
          </a:p>
          <a:p>
            <a:pPr eaLnBrk="1" hangingPunct="1">
              <a:lnSpc>
                <a:spcPct val="90000"/>
              </a:lnSpc>
            </a:pPr>
            <a:r>
              <a:rPr lang="en-US" altLang="zh-TW" dirty="0" smtClean="0">
                <a:solidFill>
                  <a:schemeClr val="tx1"/>
                </a:solidFill>
              </a:rPr>
              <a:t>10. </a:t>
            </a:r>
            <a:r>
              <a:rPr lang="zh-TW" altLang="en-US" dirty="0" smtClean="0">
                <a:solidFill>
                  <a:schemeClr val="tx1"/>
                </a:solidFill>
              </a:rPr>
              <a:t>經常朝拜聖體的好哥哥好姐姐</a:t>
            </a:r>
            <a:endParaRPr lang="en-US" altLang="zh-TW" dirty="0" smtClean="0">
              <a:solidFill>
                <a:schemeClr val="tx1"/>
              </a:solidFill>
            </a:endParaRPr>
          </a:p>
          <a:p>
            <a:pPr eaLnBrk="1" hangingPunct="1">
              <a:lnSpc>
                <a:spcPct val="90000"/>
              </a:lnSpc>
            </a:pPr>
            <a:r>
              <a:rPr lang="en-US" altLang="zh-TW" dirty="0" smtClean="0">
                <a:solidFill>
                  <a:schemeClr val="tx1"/>
                </a:solidFill>
              </a:rPr>
              <a:t>11. </a:t>
            </a:r>
            <a:r>
              <a:rPr lang="zh-TW" altLang="en-US" dirty="0" smtClean="0">
                <a:solidFill>
                  <a:schemeClr val="tx1"/>
                </a:solidFill>
              </a:rPr>
              <a:t>神領聖體（</a:t>
            </a:r>
            <a:r>
              <a:rPr lang="en-US" altLang="zh-TW" dirty="0" smtClean="0">
                <a:solidFill>
                  <a:schemeClr val="tx1"/>
                </a:solidFill>
              </a:rPr>
              <a:t>3</a:t>
            </a:r>
            <a:r>
              <a:rPr lang="zh-TW" altLang="en-US" dirty="0" smtClean="0">
                <a:solidFill>
                  <a:schemeClr val="tx1"/>
                </a:solidFill>
              </a:rPr>
              <a:t>分鐘）</a:t>
            </a:r>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s5"/>
          <p:cNvPicPr>
            <a:picLocks noChangeAspect="1" noChangeArrowheads="1"/>
          </p:cNvPicPr>
          <p:nvPr/>
        </p:nvPicPr>
        <p:blipFill>
          <a:blip r:embed="rId2" cstate="print"/>
          <a:srcRect/>
          <a:stretch>
            <a:fillRect/>
          </a:stretch>
        </p:blipFill>
        <p:spPr bwMode="auto">
          <a:xfrm>
            <a:off x="1588" y="0"/>
            <a:ext cx="3905250" cy="5848350"/>
          </a:xfrm>
          <a:prstGeom prst="rect">
            <a:avLst/>
          </a:prstGeom>
          <a:noFill/>
          <a:ln w="9525">
            <a:noFill/>
            <a:miter lim="800000"/>
            <a:headEnd/>
            <a:tailEnd/>
          </a:ln>
        </p:spPr>
      </p:pic>
      <p:sp>
        <p:nvSpPr>
          <p:cNvPr id="109571" name="Rectangle 3"/>
          <p:cNvSpPr>
            <a:spLocks noChangeArrowheads="1"/>
          </p:cNvSpPr>
          <p:nvPr/>
        </p:nvSpPr>
        <p:spPr bwMode="auto">
          <a:xfrm>
            <a:off x="4270912" y="3747770"/>
            <a:ext cx="4485202" cy="984885"/>
          </a:xfrm>
          <a:prstGeom prst="rect">
            <a:avLst/>
          </a:prstGeom>
          <a:noFill/>
          <a:ln w="9525">
            <a:noFill/>
            <a:miter lim="800000"/>
            <a:headEnd/>
            <a:tailEnd/>
          </a:ln>
        </p:spPr>
        <p:txBody>
          <a:bodyPr wrap="none" lIns="0" tIns="0" rIns="0" bIns="0" anchor="ctr">
            <a:spAutoFit/>
          </a:bodyPr>
          <a:lstStyle/>
          <a:p>
            <a:pPr algn="ctr" eaLnBrk="1" hangingPunct="1"/>
            <a:r>
              <a:rPr lang="en-US" altLang="zh-TW" sz="3200" i="0" dirty="0"/>
              <a:t>Mother, may I borrow</a:t>
            </a:r>
          </a:p>
          <a:p>
            <a:pPr algn="ctr" eaLnBrk="1" hangingPunct="1"/>
            <a:r>
              <a:rPr lang="en-US" altLang="zh-TW" sz="3200" i="0" dirty="0"/>
              <a:t>your Immaculate Heart? </a:t>
            </a:r>
          </a:p>
        </p:txBody>
      </p:sp>
      <p:sp>
        <p:nvSpPr>
          <p:cNvPr id="109572" name="Text Box 4"/>
          <p:cNvSpPr txBox="1">
            <a:spLocks noChangeArrowheads="1"/>
          </p:cNvSpPr>
          <p:nvPr/>
        </p:nvSpPr>
        <p:spPr bwMode="auto">
          <a:xfrm>
            <a:off x="4254897" y="244813"/>
            <a:ext cx="4514056" cy="2031325"/>
          </a:xfrm>
          <a:prstGeom prst="rect">
            <a:avLst/>
          </a:prstGeom>
          <a:noFill/>
          <a:ln w="9525">
            <a:noFill/>
            <a:miter lim="800000"/>
            <a:headEnd/>
            <a:tailEnd/>
          </a:ln>
        </p:spPr>
        <p:txBody>
          <a:bodyPr wrap="none" lIns="0" tIns="0" rIns="0" bIns="0" anchor="ctr">
            <a:spAutoFit/>
          </a:bodyPr>
          <a:lstStyle/>
          <a:p>
            <a:pPr algn="ctr" eaLnBrk="1" hangingPunct="1"/>
            <a:r>
              <a:rPr lang="zh-TW" altLang="en-US" sz="4400" b="1" i="0" dirty="0"/>
              <a:t>母親，</a:t>
            </a:r>
          </a:p>
          <a:p>
            <a:pPr algn="ctr" eaLnBrk="1" hangingPunct="1"/>
            <a:r>
              <a:rPr lang="zh-TW" altLang="en-US" sz="4400" b="1" i="0" dirty="0"/>
              <a:t>請把您的無玷聖心</a:t>
            </a:r>
          </a:p>
          <a:p>
            <a:pPr algn="ctr" eaLnBrk="1" hangingPunct="1"/>
            <a:r>
              <a:rPr lang="zh-TW" altLang="en-US" sz="4400" b="1" i="0" dirty="0"/>
              <a:t>借給我！</a:t>
            </a:r>
            <a:endParaRPr lang="zh-TW" sz="4400" b="1" i="0" dirty="0"/>
          </a:p>
        </p:txBody>
      </p:sp>
      <p:sp>
        <p:nvSpPr>
          <p:cNvPr id="109573" name="Rectangle 5"/>
          <p:cNvSpPr>
            <a:spLocks noChangeArrowheads="1"/>
          </p:cNvSpPr>
          <p:nvPr/>
        </p:nvSpPr>
        <p:spPr bwMode="auto">
          <a:xfrm>
            <a:off x="539750" y="6211380"/>
            <a:ext cx="8091488" cy="304800"/>
          </a:xfrm>
          <a:prstGeom prst="rect">
            <a:avLst/>
          </a:prstGeom>
          <a:noFill/>
          <a:ln w="9525">
            <a:noFill/>
            <a:miter lim="800000"/>
            <a:headEnd/>
            <a:tailEnd/>
          </a:ln>
        </p:spPr>
        <p:txBody>
          <a:bodyPr wrap="none" lIns="0" tIns="0" rIns="0" bIns="0" anchor="ctr">
            <a:spAutoFit/>
          </a:bodyPr>
          <a:lstStyle/>
          <a:p>
            <a:pPr eaLnBrk="1" hangingPunct="1"/>
            <a:r>
              <a:rPr lang="en-US" altLang="zh-TW" sz="2000" i="0" dirty="0">
                <a:solidFill>
                  <a:srgbClr val="0000CC"/>
                </a:solidFill>
              </a:rPr>
              <a:t>Please sign up for an hour per week or per month to accompany Jesus</a:t>
            </a:r>
            <a:r>
              <a:rPr lang="en-US" altLang="zh-TW" sz="2000" i="0" dirty="0">
                <a:solidFill>
                  <a:srgbClr val="FFFF00"/>
                </a:solidFill>
              </a:rPr>
              <a:t>. </a:t>
            </a:r>
          </a:p>
        </p:txBody>
      </p:sp>
      <p:sp>
        <p:nvSpPr>
          <p:cNvPr id="109574" name="Rectangle 6"/>
          <p:cNvSpPr>
            <a:spLocks noChangeArrowheads="1"/>
          </p:cNvSpPr>
          <p:nvPr/>
        </p:nvSpPr>
        <p:spPr bwMode="auto">
          <a:xfrm>
            <a:off x="615950" y="5908033"/>
            <a:ext cx="8002191" cy="369332"/>
          </a:xfrm>
          <a:prstGeom prst="rect">
            <a:avLst/>
          </a:prstGeom>
          <a:noFill/>
          <a:ln w="9525">
            <a:noFill/>
            <a:miter lim="800000"/>
            <a:headEnd/>
            <a:tailEnd/>
          </a:ln>
        </p:spPr>
        <p:txBody>
          <a:bodyPr wrap="none" lIns="0" tIns="0" rIns="0" bIns="0" anchor="ctr">
            <a:spAutoFit/>
          </a:bodyPr>
          <a:lstStyle/>
          <a:p>
            <a:pPr eaLnBrk="1" hangingPunct="1"/>
            <a:r>
              <a:rPr lang="zh-TW" altLang="en-US" sz="2400" i="0" dirty="0">
                <a:solidFill>
                  <a:srgbClr val="0000CC"/>
                </a:solidFill>
              </a:rPr>
              <a:t>請您</a:t>
            </a:r>
            <a:r>
              <a:rPr lang="zh-TW" altLang="zh-TW" sz="2400" i="0" dirty="0">
                <a:solidFill>
                  <a:srgbClr val="0000CC"/>
                </a:solidFill>
              </a:rPr>
              <a:t>每星期或</a:t>
            </a:r>
            <a:r>
              <a:rPr lang="zh-TW" altLang="en-US" sz="2400" i="0" dirty="0">
                <a:solidFill>
                  <a:srgbClr val="0000CC"/>
                </a:solidFill>
              </a:rPr>
              <a:t>每月認簽一小時，偕同聖母來陪伴耶穌</a:t>
            </a:r>
            <a:r>
              <a:rPr lang="zh-TW" altLang="zh-TW" sz="2400" i="0" dirty="0">
                <a:solidFill>
                  <a:srgbClr val="0000CC"/>
                </a:solidFill>
              </a:rPr>
              <a:t>聖體</a:t>
            </a:r>
            <a:r>
              <a:rPr lang="zh-TW" altLang="en-US" sz="2400" i="0" dirty="0">
                <a:solidFill>
                  <a:srgbClr val="0000CC"/>
                </a:solidFill>
              </a:rPr>
              <a:t>。</a:t>
            </a:r>
            <a:endParaRPr lang="en-US" altLang="zh-TW" sz="2400" i="0" dirty="0">
              <a:solidFill>
                <a:srgbClr val="0000CC"/>
              </a:solidFill>
            </a:endParaRPr>
          </a:p>
        </p:txBody>
      </p:sp>
      <p:sp>
        <p:nvSpPr>
          <p:cNvPr id="7" name="TextBox 6"/>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FF00"/>
                </a:solidFill>
              </a:rPr>
              <a:t>+1</a:t>
            </a:r>
            <a:endParaRPr lang="en-US" i="0" dirty="0">
              <a:solidFill>
                <a:srgbClr val="FFFF00"/>
              </a:solidFill>
            </a:endParaRPr>
          </a:p>
        </p:txBody>
      </p:sp>
    </p:spTree>
  </p:cSld>
  <p:clrMapOvr>
    <a:masterClrMapping/>
  </p:clrMapOvr>
  <p:transition advClick="0"/>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4"/>
          <p:cNvSpPr>
            <a:spLocks noGrp="1" noChangeArrowheads="1"/>
          </p:cNvSpPr>
          <p:nvPr>
            <p:ph type="title"/>
          </p:nvPr>
        </p:nvSpPr>
        <p:spPr/>
        <p:txBody>
          <a:bodyPr/>
          <a:lstStyle/>
          <a:p>
            <a:pPr eaLnBrk="1" hangingPunct="1"/>
            <a:r>
              <a:rPr lang="zh-TW" altLang="zh-TW" smtClean="0"/>
              <a:t>陪伴耶穌分享：</a:t>
            </a:r>
            <a:r>
              <a:rPr lang="zh-TW" altLang="en-US" smtClean="0"/>
              <a:t>母親，請把您的無玷聖心借給我！</a:t>
            </a:r>
            <a:r>
              <a:rPr lang="zh-TW" altLang="zh-TW" sz="2400" smtClean="0"/>
              <a:t>http://www.catholicworld.info/eucharist/accompanyingjesus-4c.htm</a:t>
            </a:r>
            <a:endParaRPr lang="en-US" altLang="zh-TW" sz="2400" smtClean="0"/>
          </a:p>
        </p:txBody>
      </p:sp>
      <p:pic>
        <p:nvPicPr>
          <p:cNvPr id="110595" name="Picture 3" descr="Monstrance-7"/>
          <p:cNvPicPr>
            <a:picLocks noGrp="1" noChangeAspect="1" noChangeArrowheads="1"/>
          </p:cNvPicPr>
          <p:nvPr>
            <p:ph idx="4294967295"/>
          </p:nvPr>
        </p:nvPicPr>
        <p:blipFill>
          <a:blip r:embed="rId2" cstate="print"/>
          <a:srcRect/>
          <a:stretch>
            <a:fillRect/>
          </a:stretch>
        </p:blipFill>
        <p:spPr>
          <a:xfrm>
            <a:off x="639763" y="911225"/>
            <a:ext cx="7867650" cy="5946775"/>
          </a:xfrm>
          <a:noFill/>
        </p:spPr>
      </p:pic>
      <p:sp>
        <p:nvSpPr>
          <p:cNvPr id="4" name="Text Box 4"/>
          <p:cNvSpPr txBox="1">
            <a:spLocks noChangeArrowheads="1"/>
          </p:cNvSpPr>
          <p:nvPr/>
        </p:nvSpPr>
        <p:spPr bwMode="auto">
          <a:xfrm>
            <a:off x="8507413" y="914400"/>
            <a:ext cx="553998" cy="4916241"/>
          </a:xfrm>
          <a:prstGeom prst="rect">
            <a:avLst/>
          </a:prstGeom>
          <a:noFill/>
          <a:ln w="9525">
            <a:noFill/>
            <a:miter lim="800000"/>
            <a:headEnd/>
            <a:tailEnd/>
          </a:ln>
        </p:spPr>
        <p:txBody>
          <a:bodyPr vert="eaVert" wrap="square" lIns="0" tIns="0" rIns="0" bIns="0" anchor="ctr">
            <a:spAutoFit/>
          </a:bodyPr>
          <a:lstStyle/>
          <a:p>
            <a:pPr algn="ctr" eaLnBrk="1" hangingPunct="1"/>
            <a:r>
              <a:rPr lang="zh-TW" altLang="en-US" sz="3600" b="1" i="0" dirty="0" smtClean="0"/>
              <a:t>無</a:t>
            </a:r>
            <a:r>
              <a:rPr lang="zh-TW" altLang="en-US" sz="3600" b="1" i="0" dirty="0"/>
              <a:t>玷聖</a:t>
            </a:r>
            <a:r>
              <a:rPr lang="zh-TW" altLang="en-US" sz="3600" b="1" i="0" dirty="0" smtClean="0"/>
              <a:t>心</a:t>
            </a:r>
            <a:r>
              <a:rPr lang="zh-CN" altLang="en-US" sz="3600" b="1" i="0" dirty="0" smtClean="0"/>
              <a:t>要獲最後勝利</a:t>
            </a:r>
            <a:endParaRPr lang="zh-TW" altLang="en-US" sz="3600" b="1" i="0" dirty="0"/>
          </a:p>
        </p:txBody>
      </p:sp>
      <p:sp>
        <p:nvSpPr>
          <p:cNvPr id="5" name="TextBox 4"/>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zh-TW" altLang="en-US" smtClean="0"/>
              <a:t>聖女小德蘭自獻於天主仁慈聖愛誦</a:t>
            </a:r>
            <a:br>
              <a:rPr lang="zh-TW" altLang="en-US" smtClean="0"/>
            </a:br>
            <a:r>
              <a:rPr lang="zh-TW" altLang="en-US" sz="2000" smtClean="0"/>
              <a:t>（聖女把此自撰的禱文放在福音書裏，日夜藏在胸口。）</a:t>
            </a:r>
            <a:endParaRPr lang="en-US" sz="2000" smtClean="0"/>
          </a:p>
        </p:txBody>
      </p:sp>
      <p:sp>
        <p:nvSpPr>
          <p:cNvPr id="116739" name="Rectangle 3"/>
          <p:cNvSpPr>
            <a:spLocks noGrp="1" noChangeArrowheads="1"/>
          </p:cNvSpPr>
          <p:nvPr>
            <p:ph type="body" idx="1"/>
          </p:nvPr>
        </p:nvSpPr>
        <p:spPr/>
        <p:txBody>
          <a:bodyPr>
            <a:normAutofit lnSpcReduction="10000"/>
          </a:bodyPr>
          <a:lstStyle/>
          <a:p>
            <a:pPr eaLnBrk="1" hangingPunct="1"/>
            <a:r>
              <a:rPr lang="zh-TW" altLang="en-US" dirty="0" smtClean="0"/>
              <a:t>啊！我的天主！榮福的聖三，我願意愛祢，也使眾人愛祢。為求我能在完美的愛中生活，我甘作全燔之祭，自獻於祢的慈愛。求祢不斷地焚化我，讓蘊藏在祢內的無限溫柔，似洪流般淹沒我的靈魂</a:t>
            </a:r>
            <a:r>
              <a:rPr lang="en-US" altLang="zh-TW" dirty="0" smtClean="0"/>
              <a:t>,</a:t>
            </a:r>
            <a:r>
              <a:rPr lang="zh-TW" altLang="en-US" dirty="0" smtClean="0"/>
              <a:t>。吁！我的天主，這樣我就能因愛祢而致命了。願這愛情的犧牲，幫助我終於因愛致命，使我出現在祢面前，我的靈魂將直奔到祢慈愛的懷抱裏，永遠地擁抱祢。吁，我的愛，我的心每跳一次，就要重複一次我的奉獻，千遍、萬遍，直到日影消失那天，我能永遠地和祢面對面，傾訴我的愛情！</a:t>
            </a:r>
          </a:p>
          <a:p>
            <a:pPr eaLnBrk="1" hangingPunct="1"/>
            <a:r>
              <a:rPr lang="zh-TW" altLang="en-US" sz="1800" dirty="0" smtClean="0"/>
              <a:t>聖衣會修女，瑪麗。芳濟。耶穌聖嬰兼聖容德蘭奉獻於</a:t>
            </a:r>
            <a:r>
              <a:rPr lang="en-US" altLang="zh-TW" sz="1800" dirty="0" smtClean="0"/>
              <a:t>1895</a:t>
            </a:r>
            <a:r>
              <a:rPr lang="zh-TW" altLang="en-US" sz="1800" dirty="0" smtClean="0"/>
              <a:t>年</a:t>
            </a:r>
            <a:r>
              <a:rPr lang="en-US" altLang="zh-TW" sz="1800" dirty="0" smtClean="0"/>
              <a:t>6</a:t>
            </a:r>
            <a:r>
              <a:rPr lang="zh-TW" altLang="en-US" sz="1800" dirty="0" smtClean="0"/>
              <a:t>月</a:t>
            </a:r>
            <a:r>
              <a:rPr lang="en-US" altLang="zh-TW" sz="1800" dirty="0" smtClean="0"/>
              <a:t>9</a:t>
            </a:r>
            <a:r>
              <a:rPr lang="zh-TW" altLang="en-US" sz="1800" dirty="0" smtClean="0"/>
              <a:t>日聖三瞻禮</a:t>
            </a:r>
            <a:endParaRPr lang="en-US" sz="1800" dirty="0" smtClean="0"/>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err="1" smtClean="0"/>
              <a:t>陪伴耶穌</a:t>
            </a:r>
            <a:endParaRPr lang="en-US" dirty="0" smtClean="0"/>
          </a:p>
        </p:txBody>
      </p:sp>
      <p:sp>
        <p:nvSpPr>
          <p:cNvPr id="4099" name="Rectangle 3"/>
          <p:cNvSpPr>
            <a:spLocks noGrp="1" noChangeArrowheads="1"/>
          </p:cNvSpPr>
          <p:nvPr>
            <p:ph type="body" idx="1"/>
          </p:nvPr>
        </p:nvSpPr>
        <p:spPr/>
        <p:txBody>
          <a:bodyPr>
            <a:normAutofit fontScale="92500" lnSpcReduction="10000"/>
          </a:bodyPr>
          <a:lstStyle/>
          <a:p>
            <a:pPr eaLnBrk="1" hangingPunct="1">
              <a:lnSpc>
                <a:spcPct val="90000"/>
              </a:lnSpc>
            </a:pPr>
            <a:r>
              <a:rPr lang="en-US" altLang="zh-TW" dirty="0" smtClean="0">
                <a:solidFill>
                  <a:schemeClr val="tx1"/>
                </a:solidFill>
              </a:rPr>
              <a:t>1. </a:t>
            </a:r>
            <a:r>
              <a:rPr lang="zh-TW" altLang="en-US" dirty="0" smtClean="0">
                <a:solidFill>
                  <a:schemeClr val="tx1"/>
                </a:solidFill>
              </a:rPr>
              <a:t>在現今世代為什麼特别重要？（</a:t>
            </a:r>
            <a:r>
              <a:rPr lang="en-US" altLang="zh-TW" dirty="0" smtClean="0">
                <a:solidFill>
                  <a:schemeClr val="tx1"/>
                </a:solidFill>
              </a:rPr>
              <a:t>26</a:t>
            </a:r>
            <a:r>
              <a:rPr lang="zh-TW" altLang="en-US" dirty="0" smtClean="0">
                <a:solidFill>
                  <a:schemeClr val="tx1"/>
                </a:solidFill>
              </a:rPr>
              <a:t>分鐘）</a:t>
            </a:r>
            <a:endParaRPr lang="en-US" altLang="zh-TW" dirty="0" smtClean="0">
              <a:solidFill>
                <a:schemeClr val="tx1"/>
              </a:solidFill>
            </a:endParaRPr>
          </a:p>
          <a:p>
            <a:pPr eaLnBrk="1" hangingPunct="1">
              <a:lnSpc>
                <a:spcPct val="90000"/>
              </a:lnSpc>
            </a:pPr>
            <a:r>
              <a:rPr lang="en-US" altLang="zh-TW" dirty="0" smtClean="0">
                <a:solidFill>
                  <a:schemeClr val="tx1"/>
                </a:solidFill>
              </a:rPr>
              <a:t>2. </a:t>
            </a:r>
            <a:r>
              <a:rPr lang="zh-TW" dirty="0" smtClean="0">
                <a:solidFill>
                  <a:schemeClr val="tx1"/>
                </a:solidFill>
              </a:rPr>
              <a:t>最</a:t>
            </a:r>
            <a:r>
              <a:rPr lang="zh-TW" altLang="en-US" dirty="0" smtClean="0">
                <a:solidFill>
                  <a:schemeClr val="tx1"/>
                </a:solidFill>
              </a:rPr>
              <a:t>親愛的</a:t>
            </a:r>
            <a:r>
              <a:rPr lang="en-US" dirty="0" smtClean="0">
                <a:solidFill>
                  <a:schemeClr val="tx1"/>
                </a:solidFill>
              </a:rPr>
              <a:t>主</a:t>
            </a:r>
            <a:r>
              <a:rPr lang="zh-TW" altLang="en-US" dirty="0" smtClean="0">
                <a:solidFill>
                  <a:schemeClr val="tx1"/>
                </a:solidFill>
              </a:rPr>
              <a:t>耶穌</a:t>
            </a:r>
            <a:r>
              <a:rPr lang="zh-CN" altLang="en-US" dirty="0" smtClean="0">
                <a:solidFill>
                  <a:schemeClr val="tx1"/>
                </a:solidFill>
              </a:rPr>
              <a:t>！（</a:t>
            </a:r>
            <a:r>
              <a:rPr lang="en-US" altLang="zh-CN" dirty="0" smtClean="0">
                <a:solidFill>
                  <a:schemeClr val="tx1"/>
                </a:solidFill>
              </a:rPr>
              <a:t>6</a:t>
            </a:r>
            <a:r>
              <a:rPr lang="zh-CN" altLang="en-US" dirty="0" smtClean="0">
                <a:solidFill>
                  <a:schemeClr val="tx1"/>
                </a:solidFill>
              </a:rPr>
              <a:t>分鐘）</a:t>
            </a:r>
            <a:endParaRPr lang="en-US" dirty="0" smtClean="0">
              <a:solidFill>
                <a:schemeClr val="tx1"/>
              </a:solidFill>
            </a:endParaRPr>
          </a:p>
          <a:p>
            <a:pPr eaLnBrk="1" hangingPunct="1">
              <a:lnSpc>
                <a:spcPct val="90000"/>
              </a:lnSpc>
            </a:pPr>
            <a:r>
              <a:rPr lang="en-US" altLang="zh-TW" dirty="0" smtClean="0">
                <a:solidFill>
                  <a:schemeClr val="tx1"/>
                </a:solidFill>
              </a:rPr>
              <a:t>3. </a:t>
            </a:r>
            <a:r>
              <a:rPr lang="zh-TW" altLang="en-US" dirty="0" smtClean="0">
                <a:solidFill>
                  <a:schemeClr val="tx1"/>
                </a:solidFill>
              </a:rPr>
              <a:t>愛的承諾</a:t>
            </a:r>
            <a:r>
              <a:rPr lang="zh-CN" altLang="en-US" dirty="0" smtClean="0">
                <a:solidFill>
                  <a:schemeClr val="tx1"/>
                </a:solidFill>
              </a:rPr>
              <a:t>與我的軟弱、更大的珍寶</a:t>
            </a:r>
            <a:r>
              <a:rPr lang="en-US" altLang="zh-CN" dirty="0" smtClean="0">
                <a:solidFill>
                  <a:schemeClr val="tx1"/>
                </a:solidFill>
              </a:rPr>
              <a:t>(</a:t>
            </a:r>
            <a:r>
              <a:rPr lang="en-US" altLang="zh-TW" dirty="0" smtClean="0">
                <a:solidFill>
                  <a:schemeClr val="tx1"/>
                </a:solidFill>
              </a:rPr>
              <a:t>17+14</a:t>
            </a:r>
            <a:r>
              <a:rPr lang="zh-TW" altLang="en-US" dirty="0" smtClean="0">
                <a:solidFill>
                  <a:schemeClr val="tx1"/>
                </a:solidFill>
              </a:rPr>
              <a:t>分鐘</a:t>
            </a:r>
            <a:r>
              <a:rPr lang="en-US" altLang="zh-TW" dirty="0" smtClean="0">
                <a:solidFill>
                  <a:schemeClr val="tx1"/>
                </a:solidFill>
              </a:rPr>
              <a:t>)</a:t>
            </a:r>
            <a:endParaRPr lang="zh-TW" altLang="en-US" dirty="0" smtClean="0">
              <a:solidFill>
                <a:schemeClr val="tx1"/>
              </a:solidFill>
            </a:endParaRPr>
          </a:p>
          <a:p>
            <a:pPr eaLnBrk="1" hangingPunct="1">
              <a:lnSpc>
                <a:spcPct val="90000"/>
              </a:lnSpc>
            </a:pPr>
            <a:r>
              <a:rPr lang="en-US" altLang="zh-TW" dirty="0" smtClean="0">
                <a:solidFill>
                  <a:schemeClr val="tx1"/>
                </a:solidFill>
              </a:rPr>
              <a:t>4. </a:t>
            </a:r>
            <a:r>
              <a:rPr lang="zh-TW" altLang="en-US" dirty="0" smtClean="0">
                <a:solidFill>
                  <a:schemeClr val="tx1"/>
                </a:solidFill>
              </a:rPr>
              <a:t>陪伴耶穌聖體的甘飴與障礙（</a:t>
            </a:r>
            <a:r>
              <a:rPr lang="en-US" altLang="zh-TW" dirty="0" smtClean="0">
                <a:solidFill>
                  <a:schemeClr val="tx1"/>
                </a:solidFill>
              </a:rPr>
              <a:t>14</a:t>
            </a:r>
            <a:r>
              <a:rPr lang="zh-TW" altLang="en-US" dirty="0" smtClean="0">
                <a:solidFill>
                  <a:schemeClr val="tx1"/>
                </a:solidFill>
              </a:rPr>
              <a:t>分鐘）</a:t>
            </a:r>
          </a:p>
          <a:p>
            <a:pPr eaLnBrk="1" hangingPunct="1">
              <a:lnSpc>
                <a:spcPct val="90000"/>
              </a:lnSpc>
            </a:pPr>
            <a:r>
              <a:rPr lang="en-US" altLang="zh-TW" dirty="0" smtClean="0">
                <a:solidFill>
                  <a:schemeClr val="tx1"/>
                </a:solidFill>
              </a:rPr>
              <a:t>5. </a:t>
            </a:r>
            <a:r>
              <a:rPr lang="zh-TW" altLang="en-US" dirty="0" smtClean="0">
                <a:solidFill>
                  <a:schemeClr val="tx1"/>
                </a:solidFill>
              </a:rPr>
              <a:t>小德蘭好姐姐，請你教我愛耶穌！（</a:t>
            </a:r>
            <a:r>
              <a:rPr lang="en-US" altLang="zh-TW" dirty="0" smtClean="0">
                <a:solidFill>
                  <a:schemeClr val="tx1"/>
                </a:solidFill>
              </a:rPr>
              <a:t>17</a:t>
            </a:r>
            <a:r>
              <a:rPr lang="zh-TW" altLang="en-US" dirty="0" smtClean="0">
                <a:solidFill>
                  <a:schemeClr val="tx1"/>
                </a:solidFill>
              </a:rPr>
              <a:t>分鐘）</a:t>
            </a:r>
          </a:p>
          <a:p>
            <a:pPr eaLnBrk="1" hangingPunct="1">
              <a:lnSpc>
                <a:spcPct val="90000"/>
              </a:lnSpc>
            </a:pPr>
            <a:r>
              <a:rPr lang="en-US" altLang="zh-TW" dirty="0" smtClean="0">
                <a:solidFill>
                  <a:schemeClr val="tx1"/>
                </a:solidFill>
              </a:rPr>
              <a:t>6. </a:t>
            </a:r>
            <a:r>
              <a:rPr lang="zh-TW" altLang="en-US" dirty="0" smtClean="0">
                <a:solidFill>
                  <a:schemeClr val="tx1"/>
                </a:solidFill>
              </a:rPr>
              <a:t>彌撒領聖體的體驗（</a:t>
            </a:r>
            <a:r>
              <a:rPr lang="en-US" altLang="zh-TW" dirty="0" smtClean="0">
                <a:solidFill>
                  <a:schemeClr val="tx1"/>
                </a:solidFill>
              </a:rPr>
              <a:t>17</a:t>
            </a:r>
            <a:r>
              <a:rPr lang="zh-TW" altLang="en-US" dirty="0" smtClean="0">
                <a:solidFill>
                  <a:schemeClr val="tx1"/>
                </a:solidFill>
              </a:rPr>
              <a:t>分鐘）</a:t>
            </a:r>
          </a:p>
          <a:p>
            <a:pPr eaLnBrk="1" hangingPunct="1">
              <a:lnSpc>
                <a:spcPct val="90000"/>
              </a:lnSpc>
            </a:pPr>
            <a:r>
              <a:rPr lang="en-US" altLang="zh-TW" dirty="0" smtClean="0">
                <a:solidFill>
                  <a:schemeClr val="tx1"/>
                </a:solidFill>
              </a:rPr>
              <a:t>7. </a:t>
            </a:r>
            <a:r>
              <a:rPr lang="zh-TW" altLang="en-US" dirty="0" smtClean="0">
                <a:solidFill>
                  <a:schemeClr val="tx1"/>
                </a:solidFill>
              </a:rPr>
              <a:t>同我醒寤一個時辰（</a:t>
            </a:r>
            <a:r>
              <a:rPr lang="en-US" altLang="zh-TW" dirty="0" smtClean="0">
                <a:solidFill>
                  <a:schemeClr val="tx1"/>
                </a:solidFill>
              </a:rPr>
              <a:t>7</a:t>
            </a:r>
            <a:r>
              <a:rPr lang="zh-TW" altLang="en-US" dirty="0" smtClean="0">
                <a:solidFill>
                  <a:schemeClr val="tx1"/>
                </a:solidFill>
              </a:rPr>
              <a:t>分鐘）</a:t>
            </a:r>
          </a:p>
          <a:p>
            <a:pPr eaLnBrk="1" hangingPunct="1">
              <a:lnSpc>
                <a:spcPct val="90000"/>
              </a:lnSpc>
            </a:pPr>
            <a:r>
              <a:rPr lang="en-US" altLang="zh-TW" dirty="0" smtClean="0">
                <a:solidFill>
                  <a:schemeClr val="tx1"/>
                </a:solidFill>
              </a:rPr>
              <a:t>8. </a:t>
            </a:r>
            <a:r>
              <a:rPr lang="zh-TW" altLang="en-US" dirty="0" smtClean="0">
                <a:solidFill>
                  <a:schemeClr val="tx1"/>
                </a:solidFill>
              </a:rPr>
              <a:t>偕同聖母陪伴耶穌（</a:t>
            </a:r>
            <a:r>
              <a:rPr lang="en-US" altLang="zh-TW" dirty="0" smtClean="0">
                <a:solidFill>
                  <a:schemeClr val="tx1"/>
                </a:solidFill>
              </a:rPr>
              <a:t>3</a:t>
            </a:r>
            <a:r>
              <a:rPr lang="zh-TW" altLang="en-US" dirty="0" smtClean="0">
                <a:solidFill>
                  <a:schemeClr val="tx1"/>
                </a:solidFill>
              </a:rPr>
              <a:t>分鐘）</a:t>
            </a:r>
          </a:p>
          <a:p>
            <a:pPr eaLnBrk="1" hangingPunct="1">
              <a:lnSpc>
                <a:spcPct val="90000"/>
              </a:lnSpc>
            </a:pPr>
            <a:r>
              <a:rPr lang="en-US" altLang="zh-TW" dirty="0" smtClean="0">
                <a:solidFill>
                  <a:srgbClr val="FF0000"/>
                </a:solidFill>
              </a:rPr>
              <a:t>9. </a:t>
            </a:r>
            <a:r>
              <a:rPr lang="zh-TW" altLang="en-US" dirty="0" smtClean="0">
                <a:solidFill>
                  <a:srgbClr val="FF0000"/>
                </a:solidFill>
              </a:rPr>
              <a:t>問與答（</a:t>
            </a:r>
            <a:r>
              <a:rPr lang="en-US" altLang="zh-TW" dirty="0" smtClean="0">
                <a:solidFill>
                  <a:srgbClr val="FF0000"/>
                </a:solidFill>
              </a:rPr>
              <a:t>10</a:t>
            </a:r>
            <a:r>
              <a:rPr lang="zh-TW" altLang="en-US" dirty="0" smtClean="0">
                <a:solidFill>
                  <a:srgbClr val="FF0000"/>
                </a:solidFill>
              </a:rPr>
              <a:t>分鐘）</a:t>
            </a:r>
            <a:endParaRPr lang="en-US" altLang="zh-TW" dirty="0" smtClean="0">
              <a:solidFill>
                <a:srgbClr val="FF0000"/>
              </a:solidFill>
            </a:endParaRPr>
          </a:p>
          <a:p>
            <a:pPr eaLnBrk="1" hangingPunct="1">
              <a:lnSpc>
                <a:spcPct val="90000"/>
              </a:lnSpc>
            </a:pPr>
            <a:r>
              <a:rPr lang="en-US" altLang="zh-TW" dirty="0" smtClean="0">
                <a:solidFill>
                  <a:schemeClr val="tx1"/>
                </a:solidFill>
              </a:rPr>
              <a:t>10. </a:t>
            </a:r>
            <a:r>
              <a:rPr lang="zh-TW" altLang="en-US" dirty="0" smtClean="0">
                <a:solidFill>
                  <a:schemeClr val="tx1"/>
                </a:solidFill>
              </a:rPr>
              <a:t>經常朝拜聖體的好哥哥好姐姐</a:t>
            </a:r>
            <a:endParaRPr lang="en-US" altLang="zh-TW" dirty="0" smtClean="0">
              <a:solidFill>
                <a:schemeClr val="tx1"/>
              </a:solidFill>
            </a:endParaRPr>
          </a:p>
          <a:p>
            <a:pPr eaLnBrk="1" hangingPunct="1">
              <a:lnSpc>
                <a:spcPct val="90000"/>
              </a:lnSpc>
            </a:pPr>
            <a:r>
              <a:rPr lang="en-US" altLang="zh-TW" dirty="0" smtClean="0">
                <a:solidFill>
                  <a:schemeClr val="tx1"/>
                </a:solidFill>
              </a:rPr>
              <a:t>11. </a:t>
            </a:r>
            <a:r>
              <a:rPr lang="zh-TW" altLang="en-US" dirty="0" smtClean="0">
                <a:solidFill>
                  <a:schemeClr val="tx1"/>
                </a:solidFill>
              </a:rPr>
              <a:t>神領聖體（</a:t>
            </a:r>
            <a:r>
              <a:rPr lang="en-US" altLang="zh-TW" dirty="0" smtClean="0">
                <a:solidFill>
                  <a:schemeClr val="tx1"/>
                </a:solidFill>
              </a:rPr>
              <a:t>3</a:t>
            </a:r>
            <a:r>
              <a:rPr lang="zh-TW" altLang="en-US" dirty="0" smtClean="0">
                <a:solidFill>
                  <a:schemeClr val="tx1"/>
                </a:solidFill>
              </a:rPr>
              <a:t>分鐘）</a:t>
            </a:r>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zh-TW" altLang="en-US" smtClean="0"/>
              <a:t>「看！我同你們天天在一起，直到今世的終結。」</a:t>
            </a:r>
            <a:br>
              <a:rPr lang="zh-TW" altLang="en-US" smtClean="0"/>
            </a:br>
            <a:r>
              <a:rPr lang="en-US" altLang="zh-TW" smtClean="0"/>
              <a:t>〔</a:t>
            </a:r>
            <a:r>
              <a:rPr lang="zh-TW" altLang="en-US" smtClean="0"/>
              <a:t>瑪</a:t>
            </a:r>
            <a:r>
              <a:rPr lang="en-US" altLang="zh-TW" smtClean="0"/>
              <a:t>28</a:t>
            </a:r>
            <a:r>
              <a:rPr lang="zh-TW" altLang="en-US" smtClean="0"/>
              <a:t>：</a:t>
            </a:r>
            <a:r>
              <a:rPr lang="en-US" altLang="zh-TW" smtClean="0"/>
              <a:t>20〕</a:t>
            </a:r>
            <a:endParaRPr lang="en-US" smtClean="0"/>
          </a:p>
        </p:txBody>
      </p:sp>
      <p:sp>
        <p:nvSpPr>
          <p:cNvPr id="80899" name="Rectangle 3"/>
          <p:cNvSpPr>
            <a:spLocks noGrp="1" noChangeArrowheads="1"/>
          </p:cNvSpPr>
          <p:nvPr>
            <p:ph type="body" idx="1"/>
          </p:nvPr>
        </p:nvSpPr>
        <p:spPr/>
        <p:txBody>
          <a:bodyPr/>
          <a:lstStyle/>
          <a:p>
            <a:pPr eaLnBrk="1" hangingPunct="1"/>
            <a:r>
              <a:rPr lang="en-US" smtClean="0"/>
              <a:t>每月</a:t>
            </a:r>
          </a:p>
          <a:p>
            <a:pPr eaLnBrk="1" hangingPunct="1"/>
            <a:r>
              <a:rPr lang="en-US" smtClean="0"/>
              <a:t>每星期 </a:t>
            </a:r>
          </a:p>
          <a:p>
            <a:pPr eaLnBrk="1" hangingPunct="1"/>
            <a:r>
              <a:rPr lang="en-US" smtClean="0"/>
              <a:t>每天</a:t>
            </a:r>
          </a:p>
        </p:txBody>
      </p:sp>
    </p:spTree>
  </p:cSld>
  <p:clrMapOvr>
    <a:masterClrMapping/>
  </p:clrMapOvr>
  <p:transition advClick="0"/>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zh-TW" altLang="en-US" smtClean="0"/>
              <a:t>「凡勞苦和負重擔的，你們都到我跟前來，我要使你們安息。」</a:t>
            </a:r>
          </a:p>
        </p:txBody>
      </p:sp>
      <p:sp>
        <p:nvSpPr>
          <p:cNvPr id="98307" name="Rectangle 3"/>
          <p:cNvSpPr>
            <a:spLocks noGrp="1" noChangeArrowheads="1"/>
          </p:cNvSpPr>
          <p:nvPr>
            <p:ph type="body" sz="half" idx="1"/>
          </p:nvPr>
        </p:nvSpPr>
        <p:spPr/>
        <p:txBody>
          <a:bodyPr/>
          <a:lstStyle/>
          <a:p>
            <a:pPr eaLnBrk="1" hangingPunct="1"/>
            <a:r>
              <a:rPr lang="zh-TW" altLang="en-US" dirty="0" smtClean="0"/>
              <a:t>如果你覺得很累，煩惱不堪，筋疲力竭，那麼你可以什麼也不作，只須坐下來，放鬆自己，來享受祂所賜的平安。</a:t>
            </a:r>
          </a:p>
        </p:txBody>
      </p:sp>
      <p:sp>
        <p:nvSpPr>
          <p:cNvPr id="98308" name="Rectangle 4"/>
          <p:cNvSpPr>
            <a:spLocks noGrp="1" noChangeArrowheads="1"/>
          </p:cNvSpPr>
          <p:nvPr>
            <p:ph sz="half" idx="2"/>
          </p:nvPr>
        </p:nvSpPr>
        <p:spPr/>
        <p:txBody>
          <a:bodyPr/>
          <a:lstStyle/>
          <a:p>
            <a:pPr eaLnBrk="1" hangingPunct="1"/>
            <a:endParaRPr lang="en-US" sz="2800" smtClean="0"/>
          </a:p>
        </p:txBody>
      </p:sp>
      <p:pic>
        <p:nvPicPr>
          <p:cNvPr id="98309" name="Picture 5" descr="prodigal_son"/>
          <p:cNvPicPr>
            <a:picLocks noChangeAspect="1" noChangeArrowheads="1"/>
          </p:cNvPicPr>
          <p:nvPr/>
        </p:nvPicPr>
        <p:blipFill>
          <a:blip r:embed="rId2" cstate="print"/>
          <a:srcRect/>
          <a:stretch>
            <a:fillRect/>
          </a:stretch>
        </p:blipFill>
        <p:spPr bwMode="auto">
          <a:xfrm>
            <a:off x="4624388" y="971550"/>
            <a:ext cx="4519612" cy="58864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err="1" smtClean="0"/>
              <a:t>陪伴耶穌</a:t>
            </a:r>
            <a:endParaRPr lang="en-US" dirty="0" smtClean="0"/>
          </a:p>
        </p:txBody>
      </p:sp>
      <p:sp>
        <p:nvSpPr>
          <p:cNvPr id="4099" name="Rectangle 3"/>
          <p:cNvSpPr>
            <a:spLocks noGrp="1" noChangeArrowheads="1"/>
          </p:cNvSpPr>
          <p:nvPr>
            <p:ph type="body" idx="1"/>
          </p:nvPr>
        </p:nvSpPr>
        <p:spPr/>
        <p:txBody>
          <a:bodyPr>
            <a:normAutofit fontScale="92500" lnSpcReduction="10000"/>
          </a:bodyPr>
          <a:lstStyle/>
          <a:p>
            <a:pPr eaLnBrk="1" hangingPunct="1">
              <a:lnSpc>
                <a:spcPct val="90000"/>
              </a:lnSpc>
            </a:pPr>
            <a:r>
              <a:rPr lang="en-US" altLang="zh-TW" dirty="0" smtClean="0">
                <a:solidFill>
                  <a:schemeClr val="tx1"/>
                </a:solidFill>
              </a:rPr>
              <a:t>1. </a:t>
            </a:r>
            <a:r>
              <a:rPr lang="zh-TW" altLang="en-US" dirty="0" smtClean="0">
                <a:solidFill>
                  <a:schemeClr val="tx1"/>
                </a:solidFill>
              </a:rPr>
              <a:t>在現今世代為什麼特别重要？（</a:t>
            </a:r>
            <a:r>
              <a:rPr lang="en-US" altLang="zh-TW" dirty="0" smtClean="0">
                <a:solidFill>
                  <a:schemeClr val="tx1"/>
                </a:solidFill>
              </a:rPr>
              <a:t>26</a:t>
            </a:r>
            <a:r>
              <a:rPr lang="zh-TW" altLang="en-US" dirty="0" smtClean="0">
                <a:solidFill>
                  <a:schemeClr val="tx1"/>
                </a:solidFill>
              </a:rPr>
              <a:t>分鐘）</a:t>
            </a:r>
            <a:endParaRPr lang="en-US" altLang="zh-TW" dirty="0" smtClean="0">
              <a:solidFill>
                <a:schemeClr val="tx1"/>
              </a:solidFill>
            </a:endParaRPr>
          </a:p>
          <a:p>
            <a:pPr eaLnBrk="1" hangingPunct="1">
              <a:lnSpc>
                <a:spcPct val="90000"/>
              </a:lnSpc>
            </a:pPr>
            <a:r>
              <a:rPr lang="en-US" altLang="zh-TW" dirty="0" smtClean="0">
                <a:solidFill>
                  <a:schemeClr val="tx1"/>
                </a:solidFill>
              </a:rPr>
              <a:t>2. </a:t>
            </a:r>
            <a:r>
              <a:rPr lang="zh-TW" dirty="0" smtClean="0">
                <a:solidFill>
                  <a:schemeClr val="tx1"/>
                </a:solidFill>
              </a:rPr>
              <a:t>最</a:t>
            </a:r>
            <a:r>
              <a:rPr lang="zh-TW" altLang="en-US" dirty="0" smtClean="0">
                <a:solidFill>
                  <a:schemeClr val="tx1"/>
                </a:solidFill>
              </a:rPr>
              <a:t>親愛的</a:t>
            </a:r>
            <a:r>
              <a:rPr lang="en-US" dirty="0" smtClean="0">
                <a:solidFill>
                  <a:schemeClr val="tx1"/>
                </a:solidFill>
              </a:rPr>
              <a:t>主</a:t>
            </a:r>
            <a:r>
              <a:rPr lang="zh-TW" altLang="en-US" dirty="0" smtClean="0">
                <a:solidFill>
                  <a:schemeClr val="tx1"/>
                </a:solidFill>
              </a:rPr>
              <a:t>耶穌</a:t>
            </a:r>
            <a:r>
              <a:rPr lang="zh-CN" altLang="en-US" dirty="0" smtClean="0">
                <a:solidFill>
                  <a:schemeClr val="tx1"/>
                </a:solidFill>
              </a:rPr>
              <a:t>！（</a:t>
            </a:r>
            <a:r>
              <a:rPr lang="en-US" altLang="zh-CN" dirty="0" smtClean="0">
                <a:solidFill>
                  <a:schemeClr val="tx1"/>
                </a:solidFill>
              </a:rPr>
              <a:t>6</a:t>
            </a:r>
            <a:r>
              <a:rPr lang="zh-CN" altLang="en-US" dirty="0" smtClean="0">
                <a:solidFill>
                  <a:schemeClr val="tx1"/>
                </a:solidFill>
              </a:rPr>
              <a:t>分鐘）</a:t>
            </a:r>
            <a:endParaRPr lang="en-US" dirty="0" smtClean="0">
              <a:solidFill>
                <a:schemeClr val="tx1"/>
              </a:solidFill>
            </a:endParaRPr>
          </a:p>
          <a:p>
            <a:pPr eaLnBrk="1" hangingPunct="1">
              <a:lnSpc>
                <a:spcPct val="90000"/>
              </a:lnSpc>
            </a:pPr>
            <a:r>
              <a:rPr lang="en-US" altLang="zh-TW" dirty="0" smtClean="0">
                <a:solidFill>
                  <a:schemeClr val="tx1"/>
                </a:solidFill>
              </a:rPr>
              <a:t>3. </a:t>
            </a:r>
            <a:r>
              <a:rPr lang="zh-TW" altLang="en-US" dirty="0" smtClean="0">
                <a:solidFill>
                  <a:schemeClr val="tx1"/>
                </a:solidFill>
              </a:rPr>
              <a:t>愛的承諾</a:t>
            </a:r>
            <a:r>
              <a:rPr lang="zh-CN" altLang="en-US" dirty="0" smtClean="0">
                <a:solidFill>
                  <a:schemeClr val="tx1"/>
                </a:solidFill>
              </a:rPr>
              <a:t>與我的軟弱、更大的珍寶</a:t>
            </a:r>
            <a:r>
              <a:rPr lang="en-US" altLang="zh-CN" dirty="0" smtClean="0">
                <a:solidFill>
                  <a:schemeClr val="tx1"/>
                </a:solidFill>
              </a:rPr>
              <a:t>(</a:t>
            </a:r>
            <a:r>
              <a:rPr lang="en-US" altLang="zh-TW" dirty="0" smtClean="0">
                <a:solidFill>
                  <a:schemeClr val="tx1"/>
                </a:solidFill>
              </a:rPr>
              <a:t>17+14</a:t>
            </a:r>
            <a:r>
              <a:rPr lang="zh-TW" altLang="en-US" dirty="0" smtClean="0">
                <a:solidFill>
                  <a:schemeClr val="tx1"/>
                </a:solidFill>
              </a:rPr>
              <a:t>分鐘</a:t>
            </a:r>
            <a:r>
              <a:rPr lang="en-US" altLang="zh-TW" dirty="0" smtClean="0">
                <a:solidFill>
                  <a:schemeClr val="tx1"/>
                </a:solidFill>
              </a:rPr>
              <a:t>)</a:t>
            </a:r>
            <a:endParaRPr lang="zh-TW" altLang="en-US" dirty="0" smtClean="0">
              <a:solidFill>
                <a:schemeClr val="tx1"/>
              </a:solidFill>
            </a:endParaRPr>
          </a:p>
          <a:p>
            <a:pPr eaLnBrk="1" hangingPunct="1">
              <a:lnSpc>
                <a:spcPct val="90000"/>
              </a:lnSpc>
            </a:pPr>
            <a:r>
              <a:rPr lang="en-US" altLang="zh-TW" dirty="0" smtClean="0">
                <a:solidFill>
                  <a:schemeClr val="tx1"/>
                </a:solidFill>
              </a:rPr>
              <a:t>4. </a:t>
            </a:r>
            <a:r>
              <a:rPr lang="zh-TW" altLang="en-US" dirty="0" smtClean="0">
                <a:solidFill>
                  <a:schemeClr val="tx1"/>
                </a:solidFill>
              </a:rPr>
              <a:t>陪伴耶穌聖體的甘飴與障礙（</a:t>
            </a:r>
            <a:r>
              <a:rPr lang="en-US" altLang="zh-TW" dirty="0" smtClean="0">
                <a:solidFill>
                  <a:schemeClr val="tx1"/>
                </a:solidFill>
              </a:rPr>
              <a:t>14</a:t>
            </a:r>
            <a:r>
              <a:rPr lang="zh-TW" altLang="en-US" dirty="0" smtClean="0">
                <a:solidFill>
                  <a:schemeClr val="tx1"/>
                </a:solidFill>
              </a:rPr>
              <a:t>分鐘）</a:t>
            </a:r>
          </a:p>
          <a:p>
            <a:pPr eaLnBrk="1" hangingPunct="1">
              <a:lnSpc>
                <a:spcPct val="90000"/>
              </a:lnSpc>
            </a:pPr>
            <a:r>
              <a:rPr lang="en-US" altLang="zh-TW" dirty="0" smtClean="0">
                <a:solidFill>
                  <a:schemeClr val="tx1"/>
                </a:solidFill>
              </a:rPr>
              <a:t>5. </a:t>
            </a:r>
            <a:r>
              <a:rPr lang="zh-TW" altLang="en-US" dirty="0" smtClean="0">
                <a:solidFill>
                  <a:schemeClr val="tx1"/>
                </a:solidFill>
              </a:rPr>
              <a:t>小德蘭好姐姐，請你教我愛耶穌！（</a:t>
            </a:r>
            <a:r>
              <a:rPr lang="en-US" altLang="zh-TW" dirty="0" smtClean="0">
                <a:solidFill>
                  <a:schemeClr val="tx1"/>
                </a:solidFill>
              </a:rPr>
              <a:t>17</a:t>
            </a:r>
            <a:r>
              <a:rPr lang="zh-TW" altLang="en-US" dirty="0" smtClean="0">
                <a:solidFill>
                  <a:schemeClr val="tx1"/>
                </a:solidFill>
              </a:rPr>
              <a:t>分鐘）</a:t>
            </a:r>
          </a:p>
          <a:p>
            <a:pPr eaLnBrk="1" hangingPunct="1">
              <a:lnSpc>
                <a:spcPct val="90000"/>
              </a:lnSpc>
            </a:pPr>
            <a:r>
              <a:rPr lang="en-US" altLang="zh-TW" dirty="0" smtClean="0">
                <a:solidFill>
                  <a:schemeClr val="tx1"/>
                </a:solidFill>
              </a:rPr>
              <a:t>6. </a:t>
            </a:r>
            <a:r>
              <a:rPr lang="zh-TW" altLang="en-US" dirty="0" smtClean="0">
                <a:solidFill>
                  <a:schemeClr val="tx1"/>
                </a:solidFill>
              </a:rPr>
              <a:t>彌撒領聖體的體驗（</a:t>
            </a:r>
            <a:r>
              <a:rPr lang="en-US" altLang="zh-TW" dirty="0" smtClean="0">
                <a:solidFill>
                  <a:schemeClr val="tx1"/>
                </a:solidFill>
              </a:rPr>
              <a:t>17</a:t>
            </a:r>
            <a:r>
              <a:rPr lang="zh-TW" altLang="en-US" dirty="0" smtClean="0">
                <a:solidFill>
                  <a:schemeClr val="tx1"/>
                </a:solidFill>
              </a:rPr>
              <a:t>分鐘）</a:t>
            </a:r>
          </a:p>
          <a:p>
            <a:pPr eaLnBrk="1" hangingPunct="1">
              <a:lnSpc>
                <a:spcPct val="90000"/>
              </a:lnSpc>
            </a:pPr>
            <a:r>
              <a:rPr lang="en-US" altLang="zh-TW" dirty="0" smtClean="0">
                <a:solidFill>
                  <a:schemeClr val="tx1"/>
                </a:solidFill>
              </a:rPr>
              <a:t>7. </a:t>
            </a:r>
            <a:r>
              <a:rPr lang="zh-TW" altLang="en-US" dirty="0" smtClean="0">
                <a:solidFill>
                  <a:schemeClr val="tx1"/>
                </a:solidFill>
              </a:rPr>
              <a:t>同我醒寤一個時辰（</a:t>
            </a:r>
            <a:r>
              <a:rPr lang="en-US" altLang="zh-TW" dirty="0" smtClean="0">
                <a:solidFill>
                  <a:schemeClr val="tx1"/>
                </a:solidFill>
              </a:rPr>
              <a:t>7</a:t>
            </a:r>
            <a:r>
              <a:rPr lang="zh-TW" altLang="en-US" dirty="0" smtClean="0">
                <a:solidFill>
                  <a:schemeClr val="tx1"/>
                </a:solidFill>
              </a:rPr>
              <a:t>分鐘）</a:t>
            </a:r>
          </a:p>
          <a:p>
            <a:pPr eaLnBrk="1" hangingPunct="1">
              <a:lnSpc>
                <a:spcPct val="90000"/>
              </a:lnSpc>
            </a:pPr>
            <a:r>
              <a:rPr lang="en-US" altLang="zh-TW" dirty="0" smtClean="0">
                <a:solidFill>
                  <a:schemeClr val="tx1"/>
                </a:solidFill>
              </a:rPr>
              <a:t>8. </a:t>
            </a:r>
            <a:r>
              <a:rPr lang="zh-TW" altLang="en-US" dirty="0" smtClean="0">
                <a:solidFill>
                  <a:schemeClr val="tx1"/>
                </a:solidFill>
              </a:rPr>
              <a:t>偕同聖母陪伴耶穌（</a:t>
            </a:r>
            <a:r>
              <a:rPr lang="en-US" altLang="zh-TW" dirty="0" smtClean="0">
                <a:solidFill>
                  <a:schemeClr val="tx1"/>
                </a:solidFill>
              </a:rPr>
              <a:t>3</a:t>
            </a:r>
            <a:r>
              <a:rPr lang="zh-TW" altLang="en-US" dirty="0" smtClean="0">
                <a:solidFill>
                  <a:schemeClr val="tx1"/>
                </a:solidFill>
              </a:rPr>
              <a:t>分鐘）</a:t>
            </a:r>
          </a:p>
          <a:p>
            <a:pPr eaLnBrk="1" hangingPunct="1">
              <a:lnSpc>
                <a:spcPct val="90000"/>
              </a:lnSpc>
            </a:pPr>
            <a:r>
              <a:rPr lang="en-US" altLang="zh-TW" dirty="0" smtClean="0">
                <a:solidFill>
                  <a:schemeClr val="tx1"/>
                </a:solidFill>
              </a:rPr>
              <a:t>9. </a:t>
            </a:r>
            <a:r>
              <a:rPr lang="zh-TW" altLang="en-US" dirty="0" smtClean="0">
                <a:solidFill>
                  <a:schemeClr val="tx1"/>
                </a:solidFill>
              </a:rPr>
              <a:t>問與答（</a:t>
            </a:r>
            <a:r>
              <a:rPr lang="en-US" altLang="zh-TW" dirty="0" smtClean="0">
                <a:solidFill>
                  <a:schemeClr val="tx1"/>
                </a:solidFill>
              </a:rPr>
              <a:t>17</a:t>
            </a:r>
            <a:r>
              <a:rPr lang="zh-TW" altLang="en-US" dirty="0" smtClean="0">
                <a:solidFill>
                  <a:schemeClr val="tx1"/>
                </a:solidFill>
              </a:rPr>
              <a:t>分鐘）</a:t>
            </a:r>
            <a:endParaRPr lang="en-US" altLang="zh-TW" dirty="0" smtClean="0">
              <a:solidFill>
                <a:schemeClr val="tx1"/>
              </a:solidFill>
            </a:endParaRPr>
          </a:p>
          <a:p>
            <a:pPr eaLnBrk="1" hangingPunct="1">
              <a:lnSpc>
                <a:spcPct val="90000"/>
              </a:lnSpc>
            </a:pPr>
            <a:r>
              <a:rPr lang="en-US" altLang="zh-TW" dirty="0" smtClean="0">
                <a:solidFill>
                  <a:srgbClr val="FF0000"/>
                </a:solidFill>
              </a:rPr>
              <a:t>10. </a:t>
            </a:r>
            <a:r>
              <a:rPr lang="zh-TW" altLang="en-US" dirty="0" smtClean="0">
                <a:solidFill>
                  <a:srgbClr val="FF0000"/>
                </a:solidFill>
              </a:rPr>
              <a:t>經常朝拜聖體的好哥哥好姐姐</a:t>
            </a:r>
            <a:endParaRPr lang="en-US" altLang="zh-TW" dirty="0" smtClean="0">
              <a:solidFill>
                <a:srgbClr val="FF0000"/>
              </a:solidFill>
            </a:endParaRPr>
          </a:p>
          <a:p>
            <a:pPr eaLnBrk="1" hangingPunct="1">
              <a:lnSpc>
                <a:spcPct val="90000"/>
              </a:lnSpc>
            </a:pPr>
            <a:r>
              <a:rPr lang="en-US" altLang="zh-TW" dirty="0" smtClean="0">
                <a:solidFill>
                  <a:schemeClr val="tx1"/>
                </a:solidFill>
              </a:rPr>
              <a:t>11. </a:t>
            </a:r>
            <a:r>
              <a:rPr lang="zh-TW" altLang="en-US" dirty="0" smtClean="0">
                <a:solidFill>
                  <a:schemeClr val="tx1"/>
                </a:solidFill>
              </a:rPr>
              <a:t>神領聖體（</a:t>
            </a:r>
            <a:r>
              <a:rPr lang="en-US" altLang="zh-TW" dirty="0" smtClean="0">
                <a:solidFill>
                  <a:schemeClr val="tx1"/>
                </a:solidFill>
              </a:rPr>
              <a:t>3</a:t>
            </a:r>
            <a:r>
              <a:rPr lang="zh-TW" altLang="en-US" dirty="0" smtClean="0">
                <a:solidFill>
                  <a:schemeClr val="tx1"/>
                </a:solidFill>
              </a:rPr>
              <a:t>分鐘）</a:t>
            </a:r>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11-12-09_002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315" name="Rectangle 6"/>
          <p:cNvSpPr>
            <a:spLocks noGrp="1" noChangeArrowheads="1"/>
          </p:cNvSpPr>
          <p:nvPr>
            <p:ph type="title"/>
          </p:nvPr>
        </p:nvSpPr>
        <p:spPr/>
        <p:txBody>
          <a:bodyPr/>
          <a:lstStyle/>
          <a:p>
            <a:pPr eaLnBrk="1" hangingPunct="1"/>
            <a:r>
              <a:rPr lang="en-US" smtClean="0">
                <a:solidFill>
                  <a:srgbClr val="FFFF00"/>
                </a:solidFill>
              </a:rPr>
              <a:t>           核爆後 Hiroshima after A-bomb</a:t>
            </a:r>
          </a:p>
        </p:txBody>
      </p:sp>
    </p:spTree>
  </p:cSld>
  <p:clrMapOvr>
    <a:masterClrMapping/>
  </p:clrMapOvr>
  <p:transition advClick="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zh-TW" dirty="0" smtClean="0"/>
              <a:t>8</a:t>
            </a:r>
            <a:r>
              <a:rPr lang="zh-TW" altLang="en-US" dirty="0" smtClean="0"/>
              <a:t>月</a:t>
            </a:r>
            <a:r>
              <a:rPr lang="en-US" altLang="zh-TW" dirty="0" smtClean="0"/>
              <a:t>1</a:t>
            </a:r>
            <a:r>
              <a:rPr lang="zh-TW" altLang="en-US" dirty="0" smtClean="0"/>
              <a:t>日：聖亞豐索</a:t>
            </a:r>
            <a:r>
              <a:rPr lang="en-US" altLang="zh-TW" dirty="0" smtClean="0"/>
              <a:t>(</a:t>
            </a:r>
            <a:r>
              <a:rPr lang="zh-TW" altLang="en-US" dirty="0" smtClean="0"/>
              <a:t>聖師</a:t>
            </a:r>
            <a:r>
              <a:rPr lang="en-US" altLang="zh-TW" dirty="0" smtClean="0"/>
              <a:t>)</a:t>
            </a:r>
            <a:br>
              <a:rPr lang="en-US" altLang="zh-TW" dirty="0" smtClean="0"/>
            </a:br>
            <a:r>
              <a:rPr lang="en-US" altLang="zh-TW" dirty="0" smtClean="0"/>
              <a:t>St. </a:t>
            </a:r>
            <a:r>
              <a:rPr lang="en-US" altLang="zh-TW" dirty="0" err="1" smtClean="0"/>
              <a:t>Alphonsus</a:t>
            </a:r>
            <a:r>
              <a:rPr lang="en-US" altLang="zh-TW" dirty="0" smtClean="0"/>
              <a:t> de </a:t>
            </a:r>
            <a:r>
              <a:rPr lang="en-US" altLang="zh-TW" dirty="0" err="1" smtClean="0"/>
              <a:t>Liguori</a:t>
            </a:r>
            <a:r>
              <a:rPr lang="en-US" altLang="zh-TW" dirty="0" smtClean="0"/>
              <a:t> </a:t>
            </a:r>
            <a:r>
              <a:rPr lang="en-US" altLang="zh-CN" dirty="0" smtClean="0"/>
              <a:t>(1696-1787)</a:t>
            </a:r>
            <a:endParaRPr lang="en-US" altLang="zh-TW" dirty="0" smtClean="0"/>
          </a:p>
        </p:txBody>
      </p:sp>
      <p:sp>
        <p:nvSpPr>
          <p:cNvPr id="25603" name="Rectangle 3"/>
          <p:cNvSpPr>
            <a:spLocks noGrp="1" noChangeArrowheads="1"/>
          </p:cNvSpPr>
          <p:nvPr>
            <p:ph idx="1"/>
          </p:nvPr>
        </p:nvSpPr>
        <p:spPr/>
        <p:txBody>
          <a:bodyPr/>
          <a:lstStyle/>
          <a:p>
            <a:r>
              <a:rPr lang="zh-TW" altLang="en-US" dirty="0" smtClean="0"/>
              <a:t>朝拜聖體五步驟</a:t>
            </a:r>
            <a:endParaRPr lang="en-US" altLang="zh-TW" dirty="0" smtClean="0"/>
          </a:p>
          <a:p>
            <a:endParaRPr lang="en-US" altLang="zh-TW" dirty="0" smtClean="0"/>
          </a:p>
          <a:p>
            <a:endParaRPr lang="en-US" altLang="zh-TW" dirty="0" smtClean="0"/>
          </a:p>
          <a:p>
            <a:endParaRPr lang="zh-TW" altLang="en-US" dirty="0" smtClean="0"/>
          </a:p>
          <a:p>
            <a:r>
              <a:rPr lang="zh-TW" altLang="en-US" dirty="0" smtClean="0"/>
              <a:t>一、朝拜聖體前誦 </a:t>
            </a:r>
          </a:p>
          <a:p>
            <a:r>
              <a:rPr lang="zh-TW" altLang="en-US" dirty="0" smtClean="0"/>
              <a:t>二、當日朝拜聖體默想</a:t>
            </a:r>
          </a:p>
          <a:p>
            <a:r>
              <a:rPr lang="zh-TW" altLang="en-US" dirty="0" smtClean="0"/>
              <a:t>三、神領聖體經</a:t>
            </a:r>
          </a:p>
          <a:p>
            <a:r>
              <a:rPr lang="zh-TW" altLang="en-US" dirty="0" smtClean="0"/>
              <a:t>四、當日敬禮聖母默想</a:t>
            </a:r>
          </a:p>
          <a:p>
            <a:r>
              <a:rPr lang="zh-TW" altLang="en-US" dirty="0" smtClean="0"/>
              <a:t>五、每次朝拜聖體後向聖母瑪利亞誦</a:t>
            </a:r>
          </a:p>
          <a:p>
            <a:endParaRPr lang="en-US" altLang="zh-TW" dirty="0" smtClean="0"/>
          </a:p>
        </p:txBody>
      </p:sp>
      <p:pic>
        <p:nvPicPr>
          <p:cNvPr id="2050" name="Picture 2" descr="s013"/>
          <p:cNvPicPr>
            <a:picLocks noChangeAspect="1" noChangeArrowheads="1"/>
          </p:cNvPicPr>
          <p:nvPr/>
        </p:nvPicPr>
        <p:blipFill>
          <a:blip r:embed="rId2" cstate="print"/>
          <a:srcRect/>
          <a:stretch>
            <a:fillRect/>
          </a:stretch>
        </p:blipFill>
        <p:spPr bwMode="auto">
          <a:xfrm>
            <a:off x="6129867" y="914401"/>
            <a:ext cx="3014133" cy="4908072"/>
          </a:xfrm>
          <a:prstGeom prst="rect">
            <a:avLst/>
          </a:prstGeom>
          <a:noFill/>
          <a:ln w="9525">
            <a:noFill/>
            <a:miter lim="800000"/>
            <a:headEnd/>
            <a:tailEnd/>
          </a:ln>
        </p:spPr>
      </p:pic>
      <p:sp>
        <p:nvSpPr>
          <p:cNvPr id="5" name="TextBox 4"/>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8/11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zh-TW" dirty="0" smtClean="0"/>
              <a:t>8</a:t>
            </a:r>
            <a:r>
              <a:rPr lang="zh-TW" altLang="en-US" dirty="0" smtClean="0"/>
              <a:t>月</a:t>
            </a:r>
            <a:r>
              <a:rPr lang="en-US" altLang="zh-TW" dirty="0" smtClean="0"/>
              <a:t>11</a:t>
            </a:r>
            <a:r>
              <a:rPr lang="zh-TW" altLang="en-US" dirty="0" smtClean="0"/>
              <a:t>日：聖嘉勒</a:t>
            </a:r>
            <a:r>
              <a:rPr lang="en-US" altLang="zh-TW" dirty="0" smtClean="0"/>
              <a:t/>
            </a:r>
            <a:br>
              <a:rPr lang="en-US" altLang="zh-TW" dirty="0" smtClean="0"/>
            </a:br>
            <a:r>
              <a:rPr lang="en-US" altLang="zh-TW" dirty="0" smtClean="0"/>
              <a:t>St</a:t>
            </a:r>
            <a:r>
              <a:rPr lang="en-US" altLang="zh-CN" dirty="0" smtClean="0"/>
              <a:t>. Clare of Assisi (1193-1253)</a:t>
            </a:r>
            <a:endParaRPr lang="en-US" dirty="0" smtClean="0"/>
          </a:p>
        </p:txBody>
      </p:sp>
      <p:sp>
        <p:nvSpPr>
          <p:cNvPr id="25603" name="Rectangle 3"/>
          <p:cNvSpPr>
            <a:spLocks noGrp="1" noChangeArrowheads="1"/>
          </p:cNvSpPr>
          <p:nvPr>
            <p:ph idx="1"/>
          </p:nvPr>
        </p:nvSpPr>
        <p:spPr/>
        <p:txBody>
          <a:bodyPr>
            <a:normAutofit/>
          </a:bodyPr>
          <a:lstStyle/>
          <a:p>
            <a:r>
              <a:rPr lang="en-US" b="1" dirty="0" smtClean="0">
                <a:solidFill>
                  <a:schemeClr val="tx1"/>
                </a:solidFill>
              </a:rPr>
              <a:t>Gaze </a:t>
            </a:r>
            <a:r>
              <a:rPr lang="en-US" dirty="0" smtClean="0"/>
              <a:t>upon Him (in Eucharistic Adoration), </a:t>
            </a:r>
          </a:p>
          <a:p>
            <a:r>
              <a:rPr lang="en-US" b="1" dirty="0" smtClean="0">
                <a:solidFill>
                  <a:schemeClr val="tx1"/>
                </a:solidFill>
              </a:rPr>
              <a:t>consider</a:t>
            </a:r>
            <a:r>
              <a:rPr lang="en-US" dirty="0" smtClean="0">
                <a:solidFill>
                  <a:srgbClr val="FF99FF"/>
                </a:solidFill>
              </a:rPr>
              <a:t> </a:t>
            </a:r>
            <a:r>
              <a:rPr lang="en-US" dirty="0" smtClean="0"/>
              <a:t>Him, </a:t>
            </a:r>
          </a:p>
          <a:p>
            <a:r>
              <a:rPr lang="en-US" b="1" dirty="0" smtClean="0">
                <a:solidFill>
                  <a:schemeClr val="tx1"/>
                </a:solidFill>
              </a:rPr>
              <a:t>contemplate</a:t>
            </a:r>
            <a:r>
              <a:rPr lang="en-US" dirty="0" smtClean="0"/>
              <a:t> Him, </a:t>
            </a:r>
          </a:p>
          <a:p>
            <a:r>
              <a:rPr lang="en-US" dirty="0" smtClean="0"/>
              <a:t>as you desire to </a:t>
            </a:r>
            <a:r>
              <a:rPr lang="en-US" b="1" dirty="0" smtClean="0">
                <a:solidFill>
                  <a:schemeClr val="tx1"/>
                </a:solidFill>
              </a:rPr>
              <a:t>imitate</a:t>
            </a:r>
            <a:r>
              <a:rPr lang="en-US" dirty="0" smtClean="0"/>
              <a:t> Him.</a:t>
            </a:r>
          </a:p>
          <a:p>
            <a:r>
              <a:rPr lang="zh-CN" altLang="en-US" dirty="0" smtClean="0"/>
              <a:t>朝拜聖體時：</a:t>
            </a:r>
            <a:endParaRPr lang="en-US" altLang="zh-CN" dirty="0" smtClean="0">
              <a:solidFill>
                <a:srgbClr val="FF0000"/>
              </a:solidFill>
            </a:endParaRPr>
          </a:p>
          <a:p>
            <a:r>
              <a:rPr lang="zh-CN" altLang="en-US" b="1" dirty="0" smtClean="0">
                <a:solidFill>
                  <a:schemeClr val="tx1"/>
                </a:solidFill>
              </a:rPr>
              <a:t>注視</a:t>
            </a:r>
            <a:r>
              <a:rPr lang="zh-CN" altLang="en-US" dirty="0" smtClean="0"/>
              <a:t>祂</a:t>
            </a:r>
            <a:endParaRPr lang="en-US" altLang="zh-CN" dirty="0" smtClean="0"/>
          </a:p>
          <a:p>
            <a:r>
              <a:rPr lang="zh-CN" altLang="en-US" b="1" dirty="0" smtClean="0">
                <a:solidFill>
                  <a:schemeClr val="tx1"/>
                </a:solidFill>
              </a:rPr>
              <a:t>關心</a:t>
            </a:r>
            <a:r>
              <a:rPr lang="zh-CN" altLang="en-US" dirty="0" smtClean="0"/>
              <a:t>祂</a:t>
            </a:r>
            <a:endParaRPr lang="en-US" altLang="zh-CN" dirty="0" smtClean="0"/>
          </a:p>
          <a:p>
            <a:r>
              <a:rPr lang="zh-CN" altLang="en-US" b="1" dirty="0" smtClean="0">
                <a:solidFill>
                  <a:schemeClr val="tx1"/>
                </a:solidFill>
              </a:rPr>
              <a:t>默觀</a:t>
            </a:r>
            <a:r>
              <a:rPr lang="zh-CN" altLang="en-US" dirty="0" smtClean="0"/>
              <a:t>祂</a:t>
            </a:r>
            <a:endParaRPr lang="en-US" altLang="zh-CN" dirty="0" smtClean="0"/>
          </a:p>
          <a:p>
            <a:r>
              <a:rPr lang="zh-CN" altLang="en-US" dirty="0" smtClean="0"/>
              <a:t>渴望</a:t>
            </a:r>
            <a:r>
              <a:rPr lang="zh-CN" altLang="en-US" b="1" dirty="0" smtClean="0">
                <a:solidFill>
                  <a:schemeClr val="tx1"/>
                </a:solidFill>
              </a:rPr>
              <a:t>效法</a:t>
            </a:r>
            <a:r>
              <a:rPr lang="zh-CN" altLang="en-US" dirty="0" smtClean="0"/>
              <a:t>祂</a:t>
            </a:r>
            <a:endParaRPr lang="en-US" altLang="zh-CN" dirty="0" smtClean="0"/>
          </a:p>
          <a:p>
            <a:endParaRPr lang="en-US" dirty="0" smtClean="0"/>
          </a:p>
        </p:txBody>
      </p:sp>
      <p:pic>
        <p:nvPicPr>
          <p:cNvPr id="4098" name="Picture 2" descr="D:\html\catholic\eucharist\Pictures\100_0669.JPG"/>
          <p:cNvPicPr>
            <a:picLocks noChangeAspect="1" noChangeArrowheads="1"/>
          </p:cNvPicPr>
          <p:nvPr/>
        </p:nvPicPr>
        <p:blipFill>
          <a:blip r:embed="rId2" cstate="print"/>
          <a:srcRect/>
          <a:stretch>
            <a:fillRect/>
          </a:stretch>
        </p:blipFill>
        <p:spPr bwMode="auto">
          <a:xfrm>
            <a:off x="5873262" y="1773129"/>
            <a:ext cx="3270738" cy="4445966"/>
          </a:xfrm>
          <a:prstGeom prst="rect">
            <a:avLst/>
          </a:prstGeom>
          <a:noFill/>
        </p:spPr>
      </p:pic>
      <p:sp>
        <p:nvSpPr>
          <p:cNvPr id="5" name="TextBox 4"/>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sym typeface="Wingdings" pitchFamily="2" charset="2"/>
              </a:rPr>
              <a:t>1</a:t>
            </a:r>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err="1" smtClean="0"/>
              <a:t>陪伴耶穌</a:t>
            </a:r>
            <a:endParaRPr lang="en-US" dirty="0" smtClean="0"/>
          </a:p>
        </p:txBody>
      </p:sp>
      <p:sp>
        <p:nvSpPr>
          <p:cNvPr id="4099" name="Rectangle 3"/>
          <p:cNvSpPr>
            <a:spLocks noGrp="1" noChangeArrowheads="1"/>
          </p:cNvSpPr>
          <p:nvPr>
            <p:ph type="body" idx="1"/>
          </p:nvPr>
        </p:nvSpPr>
        <p:spPr/>
        <p:txBody>
          <a:bodyPr>
            <a:normAutofit fontScale="92500" lnSpcReduction="10000"/>
          </a:bodyPr>
          <a:lstStyle/>
          <a:p>
            <a:pPr eaLnBrk="1" hangingPunct="1">
              <a:lnSpc>
                <a:spcPct val="90000"/>
              </a:lnSpc>
            </a:pPr>
            <a:r>
              <a:rPr lang="en-US" altLang="zh-TW" dirty="0" smtClean="0">
                <a:solidFill>
                  <a:schemeClr val="tx1"/>
                </a:solidFill>
              </a:rPr>
              <a:t>1. </a:t>
            </a:r>
            <a:r>
              <a:rPr lang="zh-TW" altLang="en-US" dirty="0" smtClean="0">
                <a:solidFill>
                  <a:schemeClr val="tx1"/>
                </a:solidFill>
              </a:rPr>
              <a:t>在現今世代為什麼特别重要？（</a:t>
            </a:r>
            <a:r>
              <a:rPr lang="en-US" altLang="zh-TW" dirty="0" smtClean="0">
                <a:solidFill>
                  <a:schemeClr val="tx1"/>
                </a:solidFill>
              </a:rPr>
              <a:t>26</a:t>
            </a:r>
            <a:r>
              <a:rPr lang="zh-TW" altLang="en-US" dirty="0" smtClean="0">
                <a:solidFill>
                  <a:schemeClr val="tx1"/>
                </a:solidFill>
              </a:rPr>
              <a:t>分鐘）</a:t>
            </a:r>
            <a:endParaRPr lang="en-US" altLang="zh-TW" dirty="0" smtClean="0">
              <a:solidFill>
                <a:schemeClr val="tx1"/>
              </a:solidFill>
            </a:endParaRPr>
          </a:p>
          <a:p>
            <a:pPr eaLnBrk="1" hangingPunct="1">
              <a:lnSpc>
                <a:spcPct val="90000"/>
              </a:lnSpc>
            </a:pPr>
            <a:r>
              <a:rPr lang="en-US" altLang="zh-TW" dirty="0" smtClean="0">
                <a:solidFill>
                  <a:schemeClr val="tx1"/>
                </a:solidFill>
              </a:rPr>
              <a:t>2. </a:t>
            </a:r>
            <a:r>
              <a:rPr lang="zh-TW" dirty="0" smtClean="0">
                <a:solidFill>
                  <a:schemeClr val="tx1"/>
                </a:solidFill>
              </a:rPr>
              <a:t>最</a:t>
            </a:r>
            <a:r>
              <a:rPr lang="zh-TW" altLang="en-US" dirty="0" smtClean="0">
                <a:solidFill>
                  <a:schemeClr val="tx1"/>
                </a:solidFill>
              </a:rPr>
              <a:t>親愛的</a:t>
            </a:r>
            <a:r>
              <a:rPr lang="en-US" dirty="0" smtClean="0">
                <a:solidFill>
                  <a:schemeClr val="tx1"/>
                </a:solidFill>
              </a:rPr>
              <a:t>主</a:t>
            </a:r>
            <a:r>
              <a:rPr lang="zh-TW" altLang="en-US" dirty="0" smtClean="0">
                <a:solidFill>
                  <a:schemeClr val="tx1"/>
                </a:solidFill>
              </a:rPr>
              <a:t>耶穌</a:t>
            </a:r>
            <a:r>
              <a:rPr lang="zh-CN" altLang="en-US" dirty="0" smtClean="0">
                <a:solidFill>
                  <a:schemeClr val="tx1"/>
                </a:solidFill>
              </a:rPr>
              <a:t>！（</a:t>
            </a:r>
            <a:r>
              <a:rPr lang="en-US" altLang="zh-CN" dirty="0" smtClean="0">
                <a:solidFill>
                  <a:schemeClr val="tx1"/>
                </a:solidFill>
              </a:rPr>
              <a:t>6</a:t>
            </a:r>
            <a:r>
              <a:rPr lang="zh-CN" altLang="en-US" dirty="0" smtClean="0">
                <a:solidFill>
                  <a:schemeClr val="tx1"/>
                </a:solidFill>
              </a:rPr>
              <a:t>分鐘）</a:t>
            </a:r>
            <a:endParaRPr lang="en-US" dirty="0" smtClean="0">
              <a:solidFill>
                <a:schemeClr val="tx1"/>
              </a:solidFill>
            </a:endParaRPr>
          </a:p>
          <a:p>
            <a:pPr eaLnBrk="1" hangingPunct="1">
              <a:lnSpc>
                <a:spcPct val="90000"/>
              </a:lnSpc>
            </a:pPr>
            <a:r>
              <a:rPr lang="en-US" altLang="zh-TW" dirty="0" smtClean="0">
                <a:solidFill>
                  <a:schemeClr val="tx1"/>
                </a:solidFill>
              </a:rPr>
              <a:t>3. </a:t>
            </a:r>
            <a:r>
              <a:rPr lang="zh-TW" altLang="en-US" dirty="0" smtClean="0">
                <a:solidFill>
                  <a:schemeClr val="tx1"/>
                </a:solidFill>
              </a:rPr>
              <a:t>愛的承諾</a:t>
            </a:r>
            <a:r>
              <a:rPr lang="zh-CN" altLang="en-US" dirty="0" smtClean="0">
                <a:solidFill>
                  <a:schemeClr val="tx1"/>
                </a:solidFill>
              </a:rPr>
              <a:t>與我的軟弱、更大的珍寶</a:t>
            </a:r>
            <a:r>
              <a:rPr lang="en-US" altLang="zh-CN" dirty="0" smtClean="0">
                <a:solidFill>
                  <a:schemeClr val="tx1"/>
                </a:solidFill>
              </a:rPr>
              <a:t>(</a:t>
            </a:r>
            <a:r>
              <a:rPr lang="en-US" altLang="zh-TW" dirty="0" smtClean="0">
                <a:solidFill>
                  <a:schemeClr val="tx1"/>
                </a:solidFill>
              </a:rPr>
              <a:t>17+14</a:t>
            </a:r>
            <a:r>
              <a:rPr lang="zh-TW" altLang="en-US" dirty="0" smtClean="0">
                <a:solidFill>
                  <a:schemeClr val="tx1"/>
                </a:solidFill>
              </a:rPr>
              <a:t>分鐘</a:t>
            </a:r>
            <a:r>
              <a:rPr lang="en-US" altLang="zh-TW" dirty="0" smtClean="0">
                <a:solidFill>
                  <a:schemeClr val="tx1"/>
                </a:solidFill>
              </a:rPr>
              <a:t>)</a:t>
            </a:r>
            <a:endParaRPr lang="zh-TW" altLang="en-US" dirty="0" smtClean="0">
              <a:solidFill>
                <a:schemeClr val="tx1"/>
              </a:solidFill>
            </a:endParaRPr>
          </a:p>
          <a:p>
            <a:pPr eaLnBrk="1" hangingPunct="1">
              <a:lnSpc>
                <a:spcPct val="90000"/>
              </a:lnSpc>
            </a:pPr>
            <a:r>
              <a:rPr lang="en-US" altLang="zh-TW" dirty="0" smtClean="0">
                <a:solidFill>
                  <a:schemeClr val="tx1"/>
                </a:solidFill>
              </a:rPr>
              <a:t>4. </a:t>
            </a:r>
            <a:r>
              <a:rPr lang="zh-TW" altLang="en-US" dirty="0" smtClean="0">
                <a:solidFill>
                  <a:schemeClr val="tx1"/>
                </a:solidFill>
              </a:rPr>
              <a:t>陪伴耶穌聖體的甘飴與障礙（</a:t>
            </a:r>
            <a:r>
              <a:rPr lang="en-US" altLang="zh-TW" dirty="0" smtClean="0">
                <a:solidFill>
                  <a:schemeClr val="tx1"/>
                </a:solidFill>
              </a:rPr>
              <a:t>14</a:t>
            </a:r>
            <a:r>
              <a:rPr lang="zh-TW" altLang="en-US" dirty="0" smtClean="0">
                <a:solidFill>
                  <a:schemeClr val="tx1"/>
                </a:solidFill>
              </a:rPr>
              <a:t>分鐘）</a:t>
            </a:r>
          </a:p>
          <a:p>
            <a:pPr eaLnBrk="1" hangingPunct="1">
              <a:lnSpc>
                <a:spcPct val="90000"/>
              </a:lnSpc>
            </a:pPr>
            <a:r>
              <a:rPr lang="en-US" altLang="zh-TW" dirty="0" smtClean="0">
                <a:solidFill>
                  <a:schemeClr val="tx1"/>
                </a:solidFill>
              </a:rPr>
              <a:t>5. </a:t>
            </a:r>
            <a:r>
              <a:rPr lang="zh-TW" altLang="en-US" dirty="0" smtClean="0">
                <a:solidFill>
                  <a:schemeClr val="tx1"/>
                </a:solidFill>
              </a:rPr>
              <a:t>小德蘭好姐姐，請你教我愛耶穌！（</a:t>
            </a:r>
            <a:r>
              <a:rPr lang="en-US" altLang="zh-TW" dirty="0" smtClean="0">
                <a:solidFill>
                  <a:schemeClr val="tx1"/>
                </a:solidFill>
              </a:rPr>
              <a:t>17</a:t>
            </a:r>
            <a:r>
              <a:rPr lang="zh-TW" altLang="en-US" dirty="0" smtClean="0">
                <a:solidFill>
                  <a:schemeClr val="tx1"/>
                </a:solidFill>
              </a:rPr>
              <a:t>分鐘）</a:t>
            </a:r>
          </a:p>
          <a:p>
            <a:pPr eaLnBrk="1" hangingPunct="1">
              <a:lnSpc>
                <a:spcPct val="90000"/>
              </a:lnSpc>
            </a:pPr>
            <a:r>
              <a:rPr lang="en-US" altLang="zh-TW" dirty="0" smtClean="0">
                <a:solidFill>
                  <a:schemeClr val="tx1"/>
                </a:solidFill>
              </a:rPr>
              <a:t>6. </a:t>
            </a:r>
            <a:r>
              <a:rPr lang="zh-TW" altLang="en-US" dirty="0" smtClean="0">
                <a:solidFill>
                  <a:schemeClr val="tx1"/>
                </a:solidFill>
              </a:rPr>
              <a:t>彌撒領聖體的體驗（</a:t>
            </a:r>
            <a:r>
              <a:rPr lang="en-US" altLang="zh-TW" dirty="0" smtClean="0">
                <a:solidFill>
                  <a:schemeClr val="tx1"/>
                </a:solidFill>
              </a:rPr>
              <a:t>17</a:t>
            </a:r>
            <a:r>
              <a:rPr lang="zh-TW" altLang="en-US" dirty="0" smtClean="0">
                <a:solidFill>
                  <a:schemeClr val="tx1"/>
                </a:solidFill>
              </a:rPr>
              <a:t>分鐘）</a:t>
            </a:r>
          </a:p>
          <a:p>
            <a:pPr eaLnBrk="1" hangingPunct="1">
              <a:lnSpc>
                <a:spcPct val="90000"/>
              </a:lnSpc>
            </a:pPr>
            <a:r>
              <a:rPr lang="en-US" altLang="zh-TW" dirty="0" smtClean="0">
                <a:solidFill>
                  <a:schemeClr val="tx1"/>
                </a:solidFill>
              </a:rPr>
              <a:t>7. </a:t>
            </a:r>
            <a:r>
              <a:rPr lang="zh-TW" altLang="en-US" dirty="0" smtClean="0">
                <a:solidFill>
                  <a:schemeClr val="tx1"/>
                </a:solidFill>
              </a:rPr>
              <a:t>同我醒寤一個時辰（</a:t>
            </a:r>
            <a:r>
              <a:rPr lang="en-US" altLang="zh-TW" dirty="0" smtClean="0">
                <a:solidFill>
                  <a:schemeClr val="tx1"/>
                </a:solidFill>
              </a:rPr>
              <a:t>7</a:t>
            </a:r>
            <a:r>
              <a:rPr lang="zh-TW" altLang="en-US" dirty="0" smtClean="0">
                <a:solidFill>
                  <a:schemeClr val="tx1"/>
                </a:solidFill>
              </a:rPr>
              <a:t>分鐘）</a:t>
            </a:r>
          </a:p>
          <a:p>
            <a:pPr eaLnBrk="1" hangingPunct="1">
              <a:lnSpc>
                <a:spcPct val="90000"/>
              </a:lnSpc>
            </a:pPr>
            <a:r>
              <a:rPr lang="en-US" altLang="zh-TW" dirty="0" smtClean="0">
                <a:solidFill>
                  <a:schemeClr val="tx1"/>
                </a:solidFill>
              </a:rPr>
              <a:t>8. </a:t>
            </a:r>
            <a:r>
              <a:rPr lang="zh-TW" altLang="en-US" dirty="0" smtClean="0">
                <a:solidFill>
                  <a:schemeClr val="tx1"/>
                </a:solidFill>
              </a:rPr>
              <a:t>偕同聖母陪伴耶穌（</a:t>
            </a:r>
            <a:r>
              <a:rPr lang="en-US" altLang="zh-TW" dirty="0" smtClean="0">
                <a:solidFill>
                  <a:schemeClr val="tx1"/>
                </a:solidFill>
              </a:rPr>
              <a:t>3</a:t>
            </a:r>
            <a:r>
              <a:rPr lang="zh-TW" altLang="en-US" dirty="0" smtClean="0">
                <a:solidFill>
                  <a:schemeClr val="tx1"/>
                </a:solidFill>
              </a:rPr>
              <a:t>分鐘）</a:t>
            </a:r>
          </a:p>
          <a:p>
            <a:pPr eaLnBrk="1" hangingPunct="1">
              <a:lnSpc>
                <a:spcPct val="90000"/>
              </a:lnSpc>
            </a:pPr>
            <a:r>
              <a:rPr lang="en-US" altLang="zh-TW" dirty="0" smtClean="0">
                <a:solidFill>
                  <a:schemeClr val="tx1"/>
                </a:solidFill>
              </a:rPr>
              <a:t>9. </a:t>
            </a:r>
            <a:r>
              <a:rPr lang="zh-TW" altLang="en-US" dirty="0" smtClean="0">
                <a:solidFill>
                  <a:schemeClr val="tx1"/>
                </a:solidFill>
              </a:rPr>
              <a:t>問與答（</a:t>
            </a:r>
            <a:r>
              <a:rPr lang="en-US" altLang="zh-TW" dirty="0" smtClean="0">
                <a:solidFill>
                  <a:schemeClr val="tx1"/>
                </a:solidFill>
              </a:rPr>
              <a:t>17</a:t>
            </a:r>
            <a:r>
              <a:rPr lang="zh-TW" altLang="en-US" dirty="0" smtClean="0">
                <a:solidFill>
                  <a:schemeClr val="tx1"/>
                </a:solidFill>
              </a:rPr>
              <a:t>分鐘）</a:t>
            </a:r>
            <a:endParaRPr lang="en-US" altLang="zh-TW" dirty="0" smtClean="0">
              <a:solidFill>
                <a:schemeClr val="tx1"/>
              </a:solidFill>
            </a:endParaRPr>
          </a:p>
          <a:p>
            <a:pPr eaLnBrk="1" hangingPunct="1">
              <a:lnSpc>
                <a:spcPct val="90000"/>
              </a:lnSpc>
            </a:pPr>
            <a:r>
              <a:rPr lang="en-US" altLang="zh-TW" dirty="0" smtClean="0">
                <a:solidFill>
                  <a:schemeClr val="tx1"/>
                </a:solidFill>
              </a:rPr>
              <a:t>10. </a:t>
            </a:r>
            <a:r>
              <a:rPr lang="zh-TW" altLang="en-US" dirty="0" smtClean="0">
                <a:solidFill>
                  <a:schemeClr val="tx1"/>
                </a:solidFill>
              </a:rPr>
              <a:t>經常朝拜聖體的好哥哥好姐姐</a:t>
            </a:r>
            <a:endParaRPr lang="en-US" altLang="zh-TW" dirty="0" smtClean="0">
              <a:solidFill>
                <a:schemeClr val="tx1"/>
              </a:solidFill>
            </a:endParaRPr>
          </a:p>
          <a:p>
            <a:pPr eaLnBrk="1" hangingPunct="1">
              <a:lnSpc>
                <a:spcPct val="90000"/>
              </a:lnSpc>
            </a:pPr>
            <a:r>
              <a:rPr lang="en-US" altLang="zh-TW" dirty="0" smtClean="0">
                <a:solidFill>
                  <a:srgbClr val="FF0000"/>
                </a:solidFill>
              </a:rPr>
              <a:t>11. </a:t>
            </a:r>
            <a:r>
              <a:rPr lang="zh-TW" altLang="en-US" dirty="0" smtClean="0">
                <a:solidFill>
                  <a:srgbClr val="FF0000"/>
                </a:solidFill>
              </a:rPr>
              <a:t>神領聖體（</a:t>
            </a:r>
            <a:r>
              <a:rPr lang="en-US" altLang="zh-TW" dirty="0" smtClean="0">
                <a:solidFill>
                  <a:srgbClr val="FF0000"/>
                </a:solidFill>
              </a:rPr>
              <a:t>3</a:t>
            </a:r>
            <a:r>
              <a:rPr lang="zh-TW" altLang="en-US" dirty="0" smtClean="0">
                <a:solidFill>
                  <a:srgbClr val="FF0000"/>
                </a:solidFill>
              </a:rPr>
              <a:t>分鐘）</a:t>
            </a:r>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zh-TW" smtClean="0"/>
              <a:t>8</a:t>
            </a:r>
            <a:r>
              <a:rPr lang="zh-TW" altLang="en-US" smtClean="0"/>
              <a:t>月</a:t>
            </a:r>
            <a:r>
              <a:rPr lang="en-US" altLang="zh-TW" smtClean="0"/>
              <a:t>4</a:t>
            </a:r>
            <a:r>
              <a:rPr lang="zh-TW" altLang="en-US" smtClean="0"/>
              <a:t>日：聖若翰</a:t>
            </a:r>
            <a:r>
              <a:rPr lang="en-US" altLang="zh-TW" smtClean="0"/>
              <a:t>•</a:t>
            </a:r>
            <a:r>
              <a:rPr lang="zh-TW" altLang="en-US" smtClean="0"/>
              <a:t>維雅納</a:t>
            </a:r>
            <a:r>
              <a:rPr lang="en-US" altLang="zh-TW" smtClean="0"/>
              <a:t> St. John Vianney</a:t>
            </a:r>
            <a:endParaRPr lang="en-US" altLang="zh-TW" dirty="0" smtClean="0"/>
          </a:p>
        </p:txBody>
      </p:sp>
      <p:sp>
        <p:nvSpPr>
          <p:cNvPr id="25603" name="Rectangle 3"/>
          <p:cNvSpPr>
            <a:spLocks noGrp="1" noChangeArrowheads="1"/>
          </p:cNvSpPr>
          <p:nvPr>
            <p:ph sz="half" idx="1"/>
          </p:nvPr>
        </p:nvSpPr>
        <p:spPr/>
        <p:txBody>
          <a:bodyPr/>
          <a:lstStyle/>
          <a:p>
            <a:r>
              <a:rPr lang="zh-TW" altLang="en-US" dirty="0" smtClean="0"/>
              <a:t>你要每星期守聖時，</a:t>
            </a:r>
            <a:r>
              <a:rPr lang="zh-CN" altLang="en-US" dirty="0" smtClean="0"/>
              <a:t>求主引領和信賴主。</a:t>
            </a:r>
            <a:endParaRPr lang="en-US" altLang="zh-TW" dirty="0" smtClean="0"/>
          </a:p>
          <a:p>
            <a:r>
              <a:rPr lang="zh-TW" altLang="en-US" b="1" dirty="0" smtClean="0">
                <a:solidFill>
                  <a:schemeClr val="tx1"/>
                </a:solidFill>
              </a:rPr>
              <a:t>當你在夜間醒來時，快以你的心靈飛奔到聖體龕前，告訴主耶穌：</a:t>
            </a:r>
            <a:r>
              <a:rPr lang="en-US" altLang="zh-TW" b="1" dirty="0" smtClean="0">
                <a:solidFill>
                  <a:schemeClr val="tx1"/>
                </a:solidFill>
              </a:rPr>
              <a:t>『</a:t>
            </a:r>
            <a:r>
              <a:rPr lang="zh-TW" altLang="en-US" b="1" dirty="0" smtClean="0">
                <a:solidFill>
                  <a:schemeClr val="tx1"/>
                </a:solidFill>
              </a:rPr>
              <a:t>我的天主啊，看，我來朝拜你、讚美你、感謝你、愛慕你，我和眾天使一起陪伴你！</a:t>
            </a:r>
            <a:r>
              <a:rPr lang="en-US" altLang="zh-TW" b="1" dirty="0" smtClean="0">
                <a:solidFill>
                  <a:schemeClr val="tx1"/>
                </a:solidFill>
              </a:rPr>
              <a:t>』…</a:t>
            </a:r>
            <a:endParaRPr lang="zh-TW" altLang="en-US" b="1" dirty="0" smtClean="0">
              <a:solidFill>
                <a:schemeClr val="tx1"/>
              </a:solidFill>
            </a:endParaRPr>
          </a:p>
        </p:txBody>
      </p:sp>
      <p:pic>
        <p:nvPicPr>
          <p:cNvPr id="8" name="Content Placeholder 7" descr="s150"/>
          <p:cNvPicPr>
            <a:picLocks noGrp="1" noChangeAspect="1" noChangeArrowheads="1"/>
          </p:cNvPicPr>
          <p:nvPr>
            <p:ph sz="half" idx="2"/>
          </p:nvPr>
        </p:nvPicPr>
        <p:blipFill>
          <a:blip r:embed="rId2" cstate="print"/>
          <a:stretch>
            <a:fillRect/>
          </a:stretch>
        </p:blipFill>
        <p:spPr>
          <a:xfrm>
            <a:off x="7452360" y="1865219"/>
            <a:ext cx="1691640" cy="3192556"/>
          </a:xfrm>
        </p:spPr>
      </p:pic>
      <p:sp>
        <p:nvSpPr>
          <p:cNvPr id="6" name="TextBox 5"/>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聖亞豐索神領聖體經文</a:t>
            </a:r>
            <a:endParaRPr lang="en-US" dirty="0"/>
          </a:p>
        </p:txBody>
      </p:sp>
      <p:sp>
        <p:nvSpPr>
          <p:cNvPr id="3" name="Content Placeholder 2"/>
          <p:cNvSpPr>
            <a:spLocks noGrp="1"/>
          </p:cNvSpPr>
          <p:nvPr>
            <p:ph idx="1"/>
          </p:nvPr>
        </p:nvSpPr>
        <p:spPr/>
        <p:txBody>
          <a:bodyPr/>
          <a:lstStyle/>
          <a:p>
            <a:r>
              <a:rPr lang="zh-TW" altLang="en-US" dirty="0" smtClean="0"/>
              <a:t>我的主耶穌，我真心全信賴您在聖體聖事內，我愛您超過一切，我渴望領您到我心中。既然我現在不能實領您，請賞我至少神領您的恩典吧！我擁抱您，完全與您結合，像您實在到了我的心中一樣。別讓我再與您分離吧！</a:t>
            </a:r>
          </a:p>
          <a:p>
            <a:endParaRPr lang="en-US" dirty="0"/>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sym typeface="Wingdings" pitchFamily="2" charset="2"/>
              </a:rPr>
              <a:t></a:t>
            </a:r>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留在這裡一起醒寤祈禱.jpg"/>
          <p:cNvPicPr>
            <a:picLocks noGrp="1" noChangeAspect="1"/>
          </p:cNvPicPr>
          <p:nvPr>
            <p:ph idx="4294967295"/>
          </p:nvPr>
        </p:nvPicPr>
        <p:blipFill>
          <a:blip r:embed="rId2" cstate="print"/>
          <a:stretch>
            <a:fillRect/>
          </a:stretch>
        </p:blipFill>
        <p:spPr>
          <a:xfrm>
            <a:off x="1116419" y="0"/>
            <a:ext cx="6858000" cy="6858000"/>
          </a:xfrm>
        </p:spPr>
      </p:pic>
      <p:sp>
        <p:nvSpPr>
          <p:cNvPr id="2" name="Title 1"/>
          <p:cNvSpPr>
            <a:spLocks noGrp="1"/>
          </p:cNvSpPr>
          <p:nvPr>
            <p:ph type="title"/>
          </p:nvPr>
        </p:nvSpPr>
        <p:spPr/>
        <p:txBody>
          <a:bodyPr/>
          <a:lstStyle/>
          <a:p>
            <a:r>
              <a:rPr lang="zh-CN" altLang="en-US" dirty="0" smtClean="0">
                <a:solidFill>
                  <a:schemeClr val="bg1"/>
                </a:solidFill>
              </a:rPr>
              <a:t>台北南松山天主堂 </a:t>
            </a:r>
            <a:r>
              <a:rPr lang="en-US" dirty="0" smtClean="0">
                <a:solidFill>
                  <a:schemeClr val="bg1"/>
                </a:solidFill>
              </a:rPr>
              <a:t>Taipei</a:t>
            </a:r>
            <a:endParaRPr lang="en-US" dirty="0">
              <a:solidFill>
                <a:schemeClr val="bg1"/>
              </a:solidFill>
            </a:endParaRPr>
          </a:p>
        </p:txBody>
      </p:sp>
    </p:spTree>
  </p:cSld>
  <p:clrMapOvr>
    <a:masterClrMapping/>
  </p:clrMapOvr>
  <p:transition advClick="0"/>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smtClean="0">
                <a:latin typeface="新細明體" pitchFamily="18" charset="-120"/>
              </a:rPr>
              <a:t>陪伴耶穌</a:t>
            </a:r>
            <a:r>
              <a:rPr lang="en-US" smtClean="0"/>
              <a:t>分享 結語</a:t>
            </a:r>
          </a:p>
        </p:txBody>
      </p:sp>
      <p:sp>
        <p:nvSpPr>
          <p:cNvPr id="115715" name="Rectangle 3"/>
          <p:cNvSpPr>
            <a:spLocks noGrp="1" noChangeArrowheads="1"/>
          </p:cNvSpPr>
          <p:nvPr>
            <p:ph type="body" idx="1"/>
          </p:nvPr>
        </p:nvSpPr>
        <p:spPr/>
        <p:txBody>
          <a:bodyPr/>
          <a:lstStyle/>
          <a:p>
            <a:pPr eaLnBrk="1" hangingPunct="1"/>
            <a:r>
              <a:rPr lang="zh-TW" altLang="en-US" dirty="0" smtClean="0">
                <a:latin typeface="新細明體" pitchFamily="18" charset="-120"/>
              </a:rPr>
              <a:t>親愛的主耶穌，當您光榮地再來時，我就無需再懇求我的朋友來陪伴您了；到那時，將有許多人都想陪伴您。然而，我希望不要等到那時候。祈求就在當下，當世界遺棄您、當您時常被那飽受您恩惠的人出賣、當您受盡凌辱時，請讓我們陪伴您！</a:t>
            </a:r>
          </a:p>
        </p:txBody>
      </p:sp>
    </p:spTree>
  </p:cSld>
  <p:clrMapOvr>
    <a:masterClrMapping/>
  </p:clrMapOvr>
  <p:transition advClick="0"/>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z="4000" dirty="0" smtClean="0"/>
              <a:t>Thank you</a:t>
            </a:r>
            <a:br>
              <a:rPr lang="en-US" sz="4000" dirty="0" smtClean="0"/>
            </a:br>
            <a:r>
              <a:rPr lang="en-US" sz="3200" dirty="0" smtClean="0"/>
              <a:t>http://www.catholicworld.info/eucharist/files</a:t>
            </a:r>
            <a:r>
              <a:rPr lang="en-US" altLang="zh-CN" sz="3200" dirty="0" smtClean="0"/>
              <a:t>/</a:t>
            </a:r>
            <a:endParaRPr lang="en-US" sz="3600" dirty="0" smtClean="0"/>
          </a:p>
        </p:txBody>
      </p:sp>
      <p:sp>
        <p:nvSpPr>
          <p:cNvPr id="3075" name="Rectangle 3"/>
          <p:cNvSpPr>
            <a:spLocks noGrp="1" noChangeArrowheads="1"/>
          </p:cNvSpPr>
          <p:nvPr>
            <p:ph type="subTitle" idx="1"/>
          </p:nvPr>
        </p:nvSpPr>
        <p:spPr/>
        <p:txBody>
          <a:bodyPr/>
          <a:lstStyle/>
          <a:p>
            <a:pPr eaLnBrk="1" hangingPunct="1"/>
            <a:endParaRPr lang="en-US" dirty="0" smtClean="0"/>
          </a:p>
          <a:p>
            <a:pPr eaLnBrk="1" hangingPunct="1"/>
            <a:endParaRPr lang="en-US" dirty="0" smtClean="0"/>
          </a:p>
          <a:p>
            <a:pPr eaLnBrk="1" hangingPunct="1"/>
            <a:r>
              <a:rPr lang="en-US" dirty="0" err="1" smtClean="0"/>
              <a:t>衷心感謝</a:t>
            </a:r>
            <a:r>
              <a:rPr lang="zh-TW" altLang="en-US" dirty="0" smtClean="0"/>
              <a:t>你</a:t>
            </a:r>
            <a:r>
              <a:rPr lang="zh-TW" altLang="en-US" dirty="0" smtClean="0">
                <a:solidFill>
                  <a:srgbClr val="0000CC"/>
                </a:solidFill>
              </a:rPr>
              <a:t>陪伴耶穌</a:t>
            </a:r>
            <a:endParaRPr lang="en-US" dirty="0" smtClean="0">
              <a:solidFill>
                <a:srgbClr val="0000CC"/>
              </a:solidFill>
            </a:endParaRPr>
          </a:p>
        </p:txBody>
      </p:sp>
      <p:sp>
        <p:nvSpPr>
          <p:cNvPr id="3076" name="DtsShapeName" descr="6C6452B61563536ECG@E831GDDB8DG2109=KFe8=7&lt;bB62693!!!!!!BIHO@]B62693!!!11111111110C66@6B0D1ri`shof,@ens`uhno,311803170/qqu!!!!!!!!!!!!!!!!!!!!!!!!!!!!!!!!!!!!!!!!!!!!!!!!!!!!!!!!!!!!!!!!!!!!!!!!!!!!!!!!!!!!!!!!!!!!!!!!!!!!!!!!!!!!!!!!!!!!!!!!!!!!!!!!!!!!!!!!!!!!!!!!!!!!!!!!!!!!!!!!!!!!!!!!!!!!!!!!!!!!!!!!!!!!!!!!!!!!!!!!!!!!!!!!!!!!!!!!!!!!!!!!!!!!!!!!!!!!!!!!!!!!!!!!!!!!!!!!!!!!!!!!!!!!!!!!!!!!!!!!!!!!!!!!!!!!!!!!!!!!!!!!!!!!!!!!!!!!!!!!!!!!!!!!!!!!!!!!!!!!!!!!!!!!!!!!!!!!!!!!!!!!!!!!!!!!!!!!!!!!!!!!!!!!!!!!!!!!!!!!!!!!!!!!!!!!!!!!!!!!!!!!!!!!!!!!!!!!!!!!!!!!!!!!!!!!!!!!!!!!!!!!!!!!!!!!!!!!!!!!!!!!!!!!!!!!!!!!!!!!!!!!!!!!!!!!!!!!!!!!!!!!!!!!!!!!!!!!!!!!!!!!!!!!!!!!!!!!!!!!!!!!!!!!!!!!!!!!!!!!!!!!!!!!!!!!!!!!!!!!!!!!!!!!!!!!!!!!!!!!!!!!!!!!!!!!!!!!!!!!!!!!!!!!!!!!!!!!!!!!!!!!!!!!!!!!!!!!!!!!!!!!!!!!!!!!!!!!!!!!!!!!!!!!!!!!!!!!!!!!!!!!!!!!!!!!!!!!!!!!!!!!!!!!!!!!!!!!!!!!!!!!!!!!!!!!!!!!!!!!!!!!!!!!!!!!!!!!!!!!!!!!!!!!!!!!!!!!!!!!!!!!!!!!!!!!!!!!!!!!!!!!!!!!!!!!!!!!!!!!!!!!!!!!!!!!!!!!!!!!!!!!!!!!!!!!!!!!!!!!!!!!!!!!!!!!!!!!!!!!!!!!!!!!!!!!!!!!!!!!!!!!!!!!!!!!!!!!!!!!!!!!!!!!!!!!!!!!!!!!!!!!!!!!!!!!!!!!!!!!!!!!!!!!!!!!!!!!!!!!!!!!!!!!!!!!!!!!!!!!!!!!!!!!!!!!!!!!!!!!!!!!!!!!!!!!!!!!!!!!!!!!!!!!!!!!!!!!!!!!!!!!!!!!!!!!!!!!!!!!!!!!!!!!!!!!!!!!!!!!!!!!!!!!!!!!!!!!!!!!!!!!!!!!!!!!!!!!!!!!!!!!!!!!!!!!!!!!!!!!!!!!!!!!!!!!!!!!!!!!!!!!!!!!!!!!!!!!!!!!!!!!!!!!!!!!!!!!!!!!!!!!!!!!!!!!!!!!!!!!!!!!!!!!!!!!!!!!!!!!!!!!!!!!!!!!!!!!!!!!!!!!!!!!!!!!!!!!!!!!!!!!!!!!!!!!!!!!!!!!!!!!!!!!!!!!!!!!!!!!!!!!!!!!!!!!!!!!!!!!!!!!!!!!!!!!!!!!!!!!!!!!!!!!!!!!!!!!!!!!!!!!!!!!!!!!!!!!!!!!!!!!!!!!!!!!!!!!!!!!!!!!!!!!!!!!!!!!!!!!!!!!!!!!!!!!!!!!!!!!!!!!!!!!!!!!!!!!!!!!!!!!!!!!!!!!!!!!!!!!!!!!!!!!!!!!!!!!!!!!!!!!!!!!!!!!!!!!!!!!!!!!!!!!!!!!!!!!!!!!!!!!!!!!!!!!!!!!!!!!!!!!!!!!!!!!!!!!!!!!!!!!!!!!!!!!!!!!!!!!!!!!!!!!!!!!!!!!!!!!!!!!!!!!!!!!!!!!!!!!!!!!!!!!!!!!!!!!!!!!!!!!!!!!!!!!!!!!!!!!!!!!!!!!!!!!!!!!!!!!!!!!!!!!!!!!!!!!!!!!!!!!!!!!!!!!!!!!!!!!!!!!!!!!!!!!!!!!!!!!!!!!!!!!!!!!!!!!!!!!!!!!!!!!!!!!!!!!!!!!!!!!!!!!!!!!!!!!!!!!!!!!!!!!!!!!!!!!!!!!!!!!!!!!!!!!!!!!!!!!!!!!!!!!!!!!!!!!!!!!!!!!!!!!!!!!!!!!!!!!!!!!!!!!!!!!!!!!!!!!!!!!!!!!!!!!!!!!!!!!!!!!!!!!!!!!!!!!!!!!!!!!!!!!!!!!!!!!!!!!!!!!!!!!!!!!!!!!!!!!!!!!!!!!!!!!!!!!!!!!!!!!!!!!!!!!!!!!!!!!!!!!!!!!!!!!!!!!!!!!!!!!!!!!!!!!!!!!!!!!!!!!!!!!!!!!!!!!!!!!!!!!!!!!!!!!!!!!!!!!!!!!!!!!!!!!!!!!!!!!!!!!!!!!!!!!!!!!!!!!!!!!!!!!!!!!!!!!!!!!!!!!!!!!!!!!!!!!!!!!!!!!!!!!!!!!!!!!!!!!!!!!!!!!!!!!!!!!!!!!!!!!!!!!!!!!1!1" hidden="1"/>
          <p:cNvSpPr>
            <a:spLocks noChangeArrowheads="1"/>
          </p:cNvSpPr>
          <p:nvPr/>
        </p:nvSpPr>
        <p:spPr bwMode="auto">
          <a:xfrm>
            <a:off x="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12700">
            <a:solidFill>
              <a:schemeClr val="tx1"/>
            </a:solidFill>
            <a:miter lim="800000"/>
            <a:headEnd type="none" w="sm" len="sm"/>
            <a:tailEnd type="none" w="sm" len="sm"/>
          </a:ln>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p:txBody>
          <a:bodyPr/>
          <a:lstStyle/>
          <a:p>
            <a:pPr eaLnBrk="1" hangingPunct="1"/>
            <a:r>
              <a:rPr lang="en-US" dirty="0" err="1" smtClean="0"/>
              <a:t>廣島原子彈</a:t>
            </a:r>
            <a:r>
              <a:rPr lang="en-US" dirty="0" smtClean="0"/>
              <a:t>(1945</a:t>
            </a:r>
            <a:r>
              <a:rPr lang="ja-JP" altLang="en-US" smtClean="0"/>
              <a:t>年</a:t>
            </a:r>
            <a:r>
              <a:rPr lang="en-US" altLang="ja-JP" dirty="0" smtClean="0"/>
              <a:t>8</a:t>
            </a:r>
            <a:r>
              <a:rPr lang="ja-JP" altLang="en-US" smtClean="0"/>
              <a:t>月</a:t>
            </a:r>
            <a:r>
              <a:rPr lang="en-US" altLang="ja-JP" dirty="0" smtClean="0"/>
              <a:t>6</a:t>
            </a:r>
            <a:r>
              <a:rPr lang="ja-JP" altLang="en-US" smtClean="0"/>
              <a:t>日</a:t>
            </a:r>
            <a:r>
              <a:rPr lang="en-US" altLang="ja-JP" dirty="0" smtClean="0"/>
              <a:t>)</a:t>
            </a:r>
            <a:endParaRPr lang="en-US" dirty="0" smtClean="0"/>
          </a:p>
        </p:txBody>
      </p:sp>
      <p:sp>
        <p:nvSpPr>
          <p:cNvPr id="11267" name="Rectangle 6"/>
          <p:cNvSpPr>
            <a:spLocks noGrp="1" noChangeArrowheads="1"/>
          </p:cNvSpPr>
          <p:nvPr>
            <p:ph type="body" idx="1"/>
          </p:nvPr>
        </p:nvSpPr>
        <p:spPr/>
        <p:txBody>
          <a:bodyPr/>
          <a:lstStyle/>
          <a:p>
            <a:pPr eaLnBrk="1" hangingPunct="1">
              <a:lnSpc>
                <a:spcPct val="90000"/>
              </a:lnSpc>
            </a:pPr>
            <a:r>
              <a:rPr lang="en-US" dirty="0" err="1" smtClean="0"/>
              <a:t>巨爆、如同太陽表面般熱、輻射</a:t>
            </a:r>
            <a:endParaRPr lang="en-US" dirty="0" smtClean="0"/>
          </a:p>
          <a:p>
            <a:pPr eaLnBrk="1" hangingPunct="1">
              <a:lnSpc>
                <a:spcPct val="90000"/>
              </a:lnSpc>
            </a:pPr>
            <a:r>
              <a:rPr lang="en-US" dirty="0" err="1" smtClean="0"/>
              <a:t>兩公里內夷為平地</a:t>
            </a:r>
            <a:endParaRPr lang="en-US" dirty="0" smtClean="0"/>
          </a:p>
          <a:p>
            <a:pPr eaLnBrk="1" hangingPunct="1">
              <a:lnSpc>
                <a:spcPct val="90000"/>
              </a:lnSpc>
            </a:pPr>
            <a:r>
              <a:rPr lang="en-US" dirty="0" err="1" smtClean="0"/>
              <a:t>二十五公里下核塵雨</a:t>
            </a:r>
            <a:endParaRPr lang="en-US" dirty="0" smtClean="0"/>
          </a:p>
          <a:p>
            <a:pPr eaLnBrk="1" hangingPunct="1">
              <a:lnSpc>
                <a:spcPct val="90000"/>
              </a:lnSpc>
            </a:pPr>
            <a:r>
              <a:rPr lang="en-US" dirty="0" err="1" smtClean="0"/>
              <a:t>十萬人死亡，生還者不少終</a:t>
            </a:r>
            <a:r>
              <a:rPr lang="zh-CN" altLang="en-US" dirty="0" smtClean="0"/>
              <a:t>身</a:t>
            </a:r>
            <a:r>
              <a:rPr lang="en-US" dirty="0" err="1" smtClean="0"/>
              <a:t>殘疾及患後遺症</a:t>
            </a:r>
            <a:endParaRPr lang="en-US" dirty="0" smtClean="0"/>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p:txBody>
          <a:bodyPr/>
          <a:lstStyle/>
          <a:p>
            <a:pPr eaLnBrk="1" hangingPunct="1"/>
            <a:r>
              <a:rPr lang="en-US" dirty="0" err="1" smtClean="0"/>
              <a:t>廣島原子彈</a:t>
            </a:r>
            <a:r>
              <a:rPr lang="en-US" dirty="0" smtClean="0"/>
              <a:t>(1945</a:t>
            </a:r>
            <a:r>
              <a:rPr lang="ja-JP" altLang="en-US" smtClean="0"/>
              <a:t>年</a:t>
            </a:r>
            <a:r>
              <a:rPr lang="en-US" altLang="ja-JP" dirty="0" smtClean="0"/>
              <a:t>8</a:t>
            </a:r>
            <a:r>
              <a:rPr lang="ja-JP" altLang="en-US" smtClean="0"/>
              <a:t>月</a:t>
            </a:r>
            <a:r>
              <a:rPr lang="en-US" altLang="ja-JP" dirty="0" smtClean="0"/>
              <a:t>6</a:t>
            </a:r>
            <a:r>
              <a:rPr lang="ja-JP" altLang="en-US" smtClean="0"/>
              <a:t>日</a:t>
            </a:r>
            <a:r>
              <a:rPr lang="en-US" altLang="ja-JP" dirty="0" smtClean="0"/>
              <a:t>)</a:t>
            </a:r>
            <a:endParaRPr lang="en-US" dirty="0" smtClean="0"/>
          </a:p>
        </p:txBody>
      </p:sp>
      <p:sp>
        <p:nvSpPr>
          <p:cNvPr id="11267" name="Rectangle 6"/>
          <p:cNvSpPr>
            <a:spLocks noGrp="1" noChangeArrowheads="1"/>
          </p:cNvSpPr>
          <p:nvPr>
            <p:ph type="body" idx="1"/>
          </p:nvPr>
        </p:nvSpPr>
        <p:spPr/>
        <p:txBody>
          <a:bodyPr/>
          <a:lstStyle/>
          <a:p>
            <a:pPr eaLnBrk="1" hangingPunct="1">
              <a:lnSpc>
                <a:spcPct val="90000"/>
              </a:lnSpc>
            </a:pPr>
            <a:r>
              <a:rPr lang="en-US" dirty="0" err="1" smtClean="0"/>
              <a:t>巨爆、如同太陽表面般熱、輻射</a:t>
            </a:r>
            <a:endParaRPr lang="en-US" dirty="0" smtClean="0"/>
          </a:p>
          <a:p>
            <a:pPr eaLnBrk="1" hangingPunct="1">
              <a:lnSpc>
                <a:spcPct val="90000"/>
              </a:lnSpc>
            </a:pPr>
            <a:r>
              <a:rPr lang="en-US" dirty="0" err="1" smtClean="0"/>
              <a:t>兩公里內夷為平地</a:t>
            </a:r>
            <a:endParaRPr lang="en-US" dirty="0" smtClean="0"/>
          </a:p>
          <a:p>
            <a:pPr eaLnBrk="1" hangingPunct="1">
              <a:lnSpc>
                <a:spcPct val="90000"/>
              </a:lnSpc>
            </a:pPr>
            <a:r>
              <a:rPr lang="en-US" dirty="0" err="1" smtClean="0"/>
              <a:t>二十五公里下核塵雨</a:t>
            </a:r>
            <a:endParaRPr lang="en-US" dirty="0" smtClean="0"/>
          </a:p>
          <a:p>
            <a:pPr eaLnBrk="1" hangingPunct="1">
              <a:lnSpc>
                <a:spcPct val="90000"/>
              </a:lnSpc>
            </a:pPr>
            <a:r>
              <a:rPr lang="en-US" dirty="0" err="1" smtClean="0"/>
              <a:t>十萬人死亡，生還者不少終</a:t>
            </a:r>
            <a:r>
              <a:rPr lang="zh-CN" altLang="en-US" dirty="0" smtClean="0"/>
              <a:t>身</a:t>
            </a:r>
            <a:r>
              <a:rPr lang="en-US" dirty="0" err="1" smtClean="0"/>
              <a:t>殘疾及患後遺症</a:t>
            </a:r>
            <a:endParaRPr lang="en-US" dirty="0" smtClean="0"/>
          </a:p>
          <a:p>
            <a:pPr eaLnBrk="1" hangingPunct="1">
              <a:lnSpc>
                <a:spcPct val="90000"/>
              </a:lnSpc>
            </a:pPr>
            <a:endParaRPr lang="en-US" dirty="0" smtClean="0"/>
          </a:p>
          <a:p>
            <a:pPr eaLnBrk="1" hangingPunct="1">
              <a:lnSpc>
                <a:spcPct val="90000"/>
              </a:lnSpc>
            </a:pPr>
            <a:r>
              <a:rPr lang="zh-TW" altLang="en-US" dirty="0" smtClean="0">
                <a:solidFill>
                  <a:schemeClr val="tx1"/>
                </a:solidFill>
              </a:rPr>
              <a:t>十萬無辜者性命喚醒了人的良知，看到濫用天主恩寵的結果</a:t>
            </a:r>
            <a:endParaRPr lang="en-US" dirty="0" smtClean="0">
              <a:solidFill>
                <a:schemeClr val="tx1"/>
              </a:solidFill>
            </a:endParaRPr>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+3</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p:cNvSpPr>
            <a:spLocks noGrp="1" noChangeArrowheads="1"/>
          </p:cNvSpPr>
          <p:nvPr>
            <p:ph type="title"/>
          </p:nvPr>
        </p:nvSpPr>
        <p:spPr/>
        <p:txBody>
          <a:bodyPr/>
          <a:lstStyle/>
          <a:p>
            <a:pPr eaLnBrk="1" hangingPunct="1"/>
            <a:r>
              <a:rPr lang="zh-TW" altLang="en-US" smtClean="0"/>
              <a:t>世界和平紀念聖堂</a:t>
            </a:r>
            <a:br>
              <a:rPr lang="zh-TW" altLang="en-US" smtClean="0"/>
            </a:br>
            <a:r>
              <a:rPr lang="en-US" smtClean="0"/>
              <a:t>Memorial Cathedral for World Peace</a:t>
            </a:r>
          </a:p>
        </p:txBody>
      </p:sp>
      <p:sp>
        <p:nvSpPr>
          <p:cNvPr id="15363" name="Rectangle 10"/>
          <p:cNvSpPr>
            <a:spLocks noGrp="1" noChangeArrowheads="1"/>
          </p:cNvSpPr>
          <p:nvPr>
            <p:ph type="body" idx="1"/>
          </p:nvPr>
        </p:nvSpPr>
        <p:spPr/>
        <p:txBody>
          <a:bodyPr/>
          <a:lstStyle/>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r>
              <a:rPr lang="en-US" dirty="0" err="1" smtClean="0"/>
              <a:t>原子彈災區</a:t>
            </a:r>
            <a:r>
              <a:rPr lang="zh-TW" altLang="zh-TW" dirty="0" smtClean="0"/>
              <a:t>一所</a:t>
            </a:r>
            <a:r>
              <a:rPr lang="en-US" dirty="0" err="1" smtClean="0"/>
              <a:t>天主教堂</a:t>
            </a:r>
            <a:r>
              <a:rPr lang="zh-TW" altLang="en-US" dirty="0" smtClean="0"/>
              <a:t>內的</a:t>
            </a:r>
            <a:r>
              <a:rPr lang="en-US" dirty="0" err="1" smtClean="0"/>
              <a:t>德國籍神父受了重傷獲救，後來這位神父在該處建</a:t>
            </a:r>
            <a:r>
              <a:rPr lang="zh-TW" altLang="zh-TW" dirty="0" smtClean="0"/>
              <a:t>一</a:t>
            </a:r>
            <a:r>
              <a:rPr lang="zh-TW" altLang="en-US" dirty="0" smtClean="0"/>
              <a:t>座</a:t>
            </a:r>
            <a:r>
              <a:rPr lang="en-US" dirty="0" err="1" smtClean="0"/>
              <a:t>為和平及治愈</a:t>
            </a:r>
            <a:r>
              <a:rPr lang="zh-TW" altLang="en-US" dirty="0" smtClean="0"/>
              <a:t>的</a:t>
            </a:r>
            <a:r>
              <a:rPr lang="en-US" dirty="0" err="1" smtClean="0"/>
              <a:t>教堂</a:t>
            </a:r>
            <a:endParaRPr lang="en-US" dirty="0" smtClean="0"/>
          </a:p>
        </p:txBody>
      </p:sp>
      <p:pic>
        <p:nvPicPr>
          <p:cNvPr id="15364" name="Picture 5" descr="top_banner_big"/>
          <p:cNvPicPr>
            <a:picLocks noChangeAspect="1" noChangeArrowheads="1"/>
          </p:cNvPicPr>
          <p:nvPr/>
        </p:nvPicPr>
        <p:blipFill>
          <a:blip r:embed="rId2" cstate="print"/>
          <a:srcRect/>
          <a:stretch>
            <a:fillRect/>
          </a:stretch>
        </p:blipFill>
        <p:spPr bwMode="auto">
          <a:xfrm>
            <a:off x="0" y="1031875"/>
            <a:ext cx="9144000" cy="29527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01-17-09_130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6387" name="Rectangle 2"/>
          <p:cNvSpPr>
            <a:spLocks noGrp="1" noChangeArrowheads="1"/>
          </p:cNvSpPr>
          <p:nvPr>
            <p:ph type="title"/>
          </p:nvPr>
        </p:nvSpPr>
        <p:spPr/>
        <p:txBody>
          <a:bodyPr/>
          <a:lstStyle/>
          <a:p>
            <a:pPr eaLnBrk="1" hangingPunct="1"/>
            <a:r>
              <a:rPr lang="en-US" dirty="0" smtClean="0">
                <a:solidFill>
                  <a:srgbClr val="FFFF00"/>
                </a:solidFill>
              </a:rPr>
              <a:t>Annual Pro-life march in Dallas</a:t>
            </a: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err="1" smtClean="0"/>
              <a:t>無知與濫用</a:t>
            </a:r>
            <a:r>
              <a:rPr lang="zh-TW" dirty="0" smtClean="0"/>
              <a:t>恩</a:t>
            </a:r>
            <a:r>
              <a:rPr lang="zh-TW" altLang="en-US" dirty="0" smtClean="0"/>
              <a:t>寵</a:t>
            </a:r>
            <a:endParaRPr lang="en-US" dirty="0" smtClean="0"/>
          </a:p>
        </p:txBody>
      </p:sp>
      <p:sp>
        <p:nvSpPr>
          <p:cNvPr id="17411" name="Rectangle 3"/>
          <p:cNvSpPr>
            <a:spLocks noGrp="1" noChangeArrowheads="1"/>
          </p:cNvSpPr>
          <p:nvPr>
            <p:ph idx="1"/>
          </p:nvPr>
        </p:nvSpPr>
        <p:spPr/>
        <p:txBody>
          <a:bodyPr>
            <a:noAutofit/>
          </a:bodyPr>
          <a:lstStyle/>
          <a:p>
            <a:pPr eaLnBrk="1" hangingPunct="1">
              <a:lnSpc>
                <a:spcPct val="90000"/>
              </a:lnSpc>
            </a:pPr>
            <a:r>
              <a:rPr lang="en-US" dirty="0" err="1" smtClean="0"/>
              <a:t>今天人繼續濫用醫學</a:t>
            </a:r>
            <a:r>
              <a:rPr lang="zh-TW" altLang="en-US" dirty="0" smtClean="0"/>
              <a:t>科技</a:t>
            </a:r>
            <a:r>
              <a:rPr lang="en-US" dirty="0" smtClean="0"/>
              <a:t>的</a:t>
            </a:r>
            <a:r>
              <a:rPr lang="zh-TW" dirty="0" smtClean="0"/>
              <a:t>恩</a:t>
            </a:r>
            <a:r>
              <a:rPr lang="zh-TW" altLang="en-US" dirty="0" smtClean="0"/>
              <a:t>寵</a:t>
            </a:r>
            <a:r>
              <a:rPr lang="zh-TW" dirty="0" smtClean="0"/>
              <a:t>，</a:t>
            </a:r>
            <a:r>
              <a:rPr lang="en-US" dirty="0" err="1" smtClean="0"/>
              <a:t>空前大量地殺害</a:t>
            </a:r>
            <a:r>
              <a:rPr lang="zh-TW" dirty="0" smtClean="0"/>
              <a:t>未</a:t>
            </a:r>
            <a:r>
              <a:rPr lang="zh-TW" altLang="en-US" dirty="0" smtClean="0"/>
              <a:t>出生的嬰兒</a:t>
            </a:r>
            <a:r>
              <a:rPr lang="zh-TW" dirty="0" smtClean="0"/>
              <a:t>，</a:t>
            </a:r>
            <a:r>
              <a:rPr lang="en-US" dirty="0" err="1" smtClean="0"/>
              <a:t>每天犧牲性命</a:t>
            </a:r>
            <a:r>
              <a:rPr lang="zh-TW" altLang="en-US" dirty="0" smtClean="0"/>
              <a:t>的</a:t>
            </a:r>
            <a:r>
              <a:rPr lang="en-US" dirty="0" err="1" smtClean="0"/>
              <a:t>無辜者達十四萬</a:t>
            </a:r>
            <a:r>
              <a:rPr lang="zh-TW" dirty="0" smtClean="0"/>
              <a:t>，</a:t>
            </a:r>
            <a:endParaRPr lang="en-US" dirty="0" smtClean="0"/>
          </a:p>
          <a:p>
            <a:pPr eaLnBrk="1" hangingPunct="1">
              <a:lnSpc>
                <a:spcPct val="90000"/>
              </a:lnSpc>
            </a:pPr>
            <a:r>
              <a:rPr lang="en-US" dirty="0" err="1" smtClean="0"/>
              <a:t>我們每天殺了超過在廣島原子彈下被殺</a:t>
            </a:r>
            <a:r>
              <a:rPr lang="zh-TW" altLang="en-US" dirty="0" smtClean="0"/>
              <a:t>的</a:t>
            </a:r>
            <a:r>
              <a:rPr lang="en-US" dirty="0" err="1" smtClean="0"/>
              <a:t>人數</a:t>
            </a:r>
            <a:endParaRPr lang="en-US" dirty="0" smtClean="0"/>
          </a:p>
          <a:p>
            <a:pPr eaLnBrk="1" hangingPunct="1">
              <a:lnSpc>
                <a:spcPct val="90000"/>
              </a:lnSpc>
            </a:pPr>
            <a:r>
              <a:rPr lang="en-US" dirty="0" err="1" smtClean="0"/>
              <a:t>若無其事</a:t>
            </a:r>
            <a:endParaRPr lang="en-US" dirty="0" smtClean="0"/>
          </a:p>
          <a:p>
            <a:pPr lvl="1" eaLnBrk="1" hangingPunct="1"/>
            <a:r>
              <a:rPr lang="en-US" dirty="0" err="1" smtClean="0"/>
              <a:t>如果敵人每天在世上投</a:t>
            </a:r>
            <a:r>
              <a:rPr lang="zh-TW" altLang="en-US" dirty="0" smtClean="0"/>
              <a:t>一顆</a:t>
            </a:r>
            <a:r>
              <a:rPr lang="en-US" dirty="0" err="1" smtClean="0"/>
              <a:t>原子</a:t>
            </a:r>
            <a:r>
              <a:rPr lang="zh-TW" altLang="en-US" dirty="0" smtClean="0"/>
              <a:t>彈</a:t>
            </a:r>
            <a:endParaRPr lang="en-US" dirty="0" smtClean="0"/>
          </a:p>
          <a:p>
            <a:pPr lvl="1" eaLnBrk="1" hangingPunct="1"/>
            <a:r>
              <a:rPr lang="en-US" dirty="0" err="1" smtClean="0"/>
              <a:t>全世界</a:t>
            </a:r>
            <a:r>
              <a:rPr lang="zh-TW" altLang="en-US" dirty="0" smtClean="0"/>
              <a:t>不會陷入最緊急的</a:t>
            </a:r>
            <a:r>
              <a:rPr lang="en-US" dirty="0" err="1" smtClean="0"/>
              <a:t>狀態嗎</a:t>
            </a:r>
            <a:r>
              <a:rPr lang="en-US" dirty="0" smtClean="0"/>
              <a:t>？</a:t>
            </a:r>
            <a:r>
              <a:rPr lang="zh-TW" altLang="en-US" dirty="0" smtClean="0"/>
              <a:t>一切</a:t>
            </a:r>
            <a:r>
              <a:rPr lang="en-US" dirty="0" err="1" smtClean="0"/>
              <a:t>政府、海陸空軍、警察、消防隊、醫療人</a:t>
            </a:r>
            <a:r>
              <a:rPr lang="zh-TW" altLang="en-US" dirty="0" smtClean="0"/>
              <a:t>員</a:t>
            </a:r>
            <a:r>
              <a:rPr lang="zh-TW" dirty="0" smtClean="0"/>
              <a:t>，</a:t>
            </a:r>
            <a:r>
              <a:rPr lang="en-US" dirty="0" err="1" smtClean="0"/>
              <a:t>連後</a:t>
            </a:r>
            <a:r>
              <a:rPr lang="zh-TW" altLang="en-US" dirty="0" smtClean="0"/>
              <a:t>備</a:t>
            </a:r>
            <a:r>
              <a:rPr lang="en-US" dirty="0" smtClean="0"/>
              <a:t>人</a:t>
            </a:r>
            <a:r>
              <a:rPr lang="zh-TW" altLang="en-US" dirty="0" smtClean="0"/>
              <a:t>員</a:t>
            </a:r>
            <a:r>
              <a:rPr lang="en-US" dirty="0" err="1" smtClean="0"/>
              <a:t>也要出動</a:t>
            </a:r>
            <a:r>
              <a:rPr lang="zh-TW" dirty="0" smtClean="0"/>
              <a:t>，</a:t>
            </a:r>
            <a:endParaRPr lang="en-US" dirty="0" smtClean="0"/>
          </a:p>
          <a:p>
            <a:pPr lvl="1" eaLnBrk="1" hangingPunct="1"/>
            <a:r>
              <a:rPr lang="en-US" dirty="0" err="1" smtClean="0"/>
              <a:t>然而</a:t>
            </a:r>
            <a:r>
              <a:rPr lang="zh-TW" altLang="en-US" dirty="0" smtClean="0"/>
              <a:t>在無知</a:t>
            </a:r>
            <a:r>
              <a:rPr lang="en-US" dirty="0" smtClean="0"/>
              <a:t>中</a:t>
            </a:r>
            <a:r>
              <a:rPr lang="zh-TW" dirty="0" smtClean="0"/>
              <a:t>，</a:t>
            </a:r>
            <a:r>
              <a:rPr lang="en-US" dirty="0" err="1" smtClean="0"/>
              <a:t>我們仍沒有親眼看到人</a:t>
            </a:r>
            <a:r>
              <a:rPr lang="zh-TW" altLang="en-US" dirty="0" smtClean="0"/>
              <a:t>類錯誤的嚴重</a:t>
            </a:r>
            <a:r>
              <a:rPr lang="zh-TW" dirty="0" smtClean="0"/>
              <a:t>，</a:t>
            </a:r>
            <a:r>
              <a:rPr lang="zh-TW" altLang="en-US" dirty="0" smtClean="0"/>
              <a:t>而繼續背棄</a:t>
            </a:r>
            <a:r>
              <a:rPr lang="en-US" dirty="0" err="1" smtClean="0"/>
              <a:t>天主</a:t>
            </a:r>
            <a:r>
              <a:rPr lang="en-US" dirty="0" smtClean="0"/>
              <a:t>。</a:t>
            </a:r>
          </a:p>
          <a:p>
            <a:pPr eaLnBrk="1" hangingPunct="1">
              <a:lnSpc>
                <a:spcPct val="90000"/>
              </a:lnSpc>
            </a:pPr>
            <a:endParaRPr lang="en-US" dirty="0" smtClean="0"/>
          </a:p>
          <a:p>
            <a:pPr eaLnBrk="1" hangingPunct="1">
              <a:lnSpc>
                <a:spcPct val="90000"/>
              </a:lnSpc>
            </a:pPr>
            <a:endParaRPr lang="en-US" dirty="0" smtClean="0"/>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+2</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title"/>
          </p:nvPr>
        </p:nvSpPr>
        <p:spPr/>
        <p:txBody>
          <a:bodyPr/>
          <a:lstStyle/>
          <a:p>
            <a:pPr eaLnBrk="1" hangingPunct="1"/>
            <a:r>
              <a:rPr lang="en-US" dirty="0" err="1" smtClean="0"/>
              <a:t>核爆後</a:t>
            </a:r>
            <a:r>
              <a:rPr lang="zh-TW" dirty="0" smtClean="0"/>
              <a:t>酷熱</a:t>
            </a:r>
            <a:r>
              <a:rPr lang="zh-TW" altLang="en-US" dirty="0" smtClean="0"/>
              <a:t>中</a:t>
            </a:r>
            <a:r>
              <a:rPr lang="zh-TW" dirty="0" smtClean="0"/>
              <a:t>的</a:t>
            </a:r>
            <a:r>
              <a:rPr lang="zh-TW" altLang="en-US" dirty="0" smtClean="0"/>
              <a:t>人無知</a:t>
            </a:r>
            <a:r>
              <a:rPr lang="zh-TW" dirty="0" smtClean="0"/>
              <a:t>地喝</a:t>
            </a:r>
            <a:r>
              <a:rPr lang="en-US" dirty="0" smtClean="0"/>
              <a:t>核</a:t>
            </a:r>
            <a:r>
              <a:rPr lang="zh-TW" dirty="0" smtClean="0"/>
              <a:t>塵雨</a:t>
            </a:r>
            <a:r>
              <a:rPr lang="en-US" dirty="0" err="1" smtClean="0"/>
              <a:t>解渴</a:t>
            </a:r>
            <a:endParaRPr lang="en-US" dirty="0" smtClean="0"/>
          </a:p>
        </p:txBody>
      </p:sp>
      <p:pic>
        <p:nvPicPr>
          <p:cNvPr id="22531" name="Picture 4" descr="ge02-07"/>
          <p:cNvPicPr>
            <a:picLocks noChangeAspect="1" noChangeArrowheads="1"/>
          </p:cNvPicPr>
          <p:nvPr/>
        </p:nvPicPr>
        <p:blipFill>
          <a:blip r:embed="rId2" cstate="print"/>
          <a:srcRect/>
          <a:stretch>
            <a:fillRect/>
          </a:stretch>
        </p:blipFill>
        <p:spPr bwMode="auto">
          <a:xfrm>
            <a:off x="692150" y="930275"/>
            <a:ext cx="7727950" cy="591661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pPr eaLnBrk="1" hangingPunct="1"/>
            <a:r>
              <a:rPr lang="en-US" smtClean="0"/>
              <a:t>漠視道德真理</a:t>
            </a:r>
            <a:r>
              <a:rPr lang="zh-TW" smtClean="0"/>
              <a:t>，</a:t>
            </a:r>
            <a:r>
              <a:rPr lang="en-US" smtClean="0"/>
              <a:t>遺禍後裔</a:t>
            </a:r>
          </a:p>
        </p:txBody>
      </p:sp>
      <p:sp>
        <p:nvSpPr>
          <p:cNvPr id="19459" name="Rectangle 5"/>
          <p:cNvSpPr>
            <a:spLocks noGrp="1" noChangeArrowheads="1"/>
          </p:cNvSpPr>
          <p:nvPr>
            <p:ph type="body" idx="1"/>
          </p:nvPr>
        </p:nvSpPr>
        <p:spPr/>
        <p:txBody>
          <a:bodyPr/>
          <a:lstStyle/>
          <a:p>
            <a:pPr eaLnBrk="1" hangingPunct="1"/>
            <a:r>
              <a:rPr lang="zh-TW" altLang="en-US" dirty="0" smtClean="0"/>
              <a:t>在非洲南部所有國家裡，估計有</a:t>
            </a:r>
            <a:r>
              <a:rPr lang="en-US" altLang="en-US" dirty="0" err="1" smtClean="0"/>
              <a:t>三分之一</a:t>
            </a:r>
            <a:r>
              <a:rPr lang="zh-TW" altLang="en-US" dirty="0" smtClean="0"/>
              <a:t>人口染了愛滋病毒。</a:t>
            </a:r>
          </a:p>
          <a:p>
            <a:pPr eaLnBrk="1" hangingPunct="1"/>
            <a:r>
              <a:rPr lang="en-US" dirty="0" err="1" smtClean="0"/>
              <a:t>已在中國和印度迅速蔓延</a:t>
            </a:r>
            <a:r>
              <a:rPr lang="zh-TW" altLang="en-US" dirty="0" smtClean="0"/>
              <a:t>。</a:t>
            </a:r>
            <a:endParaRPr lang="en-US" dirty="0" smtClean="0"/>
          </a:p>
          <a:p>
            <a:pPr eaLnBrk="1" hangingPunct="1"/>
            <a:r>
              <a:rPr lang="zh-TW" altLang="en-US" dirty="0" smtClean="0"/>
              <a:t>愛滋病</a:t>
            </a:r>
            <a:r>
              <a:rPr lang="zh-TW" dirty="0" smtClean="0"/>
              <a:t>此</a:t>
            </a:r>
            <a:r>
              <a:rPr lang="zh-TW" altLang="en-US" dirty="0" smtClean="0"/>
              <a:t>性病最初</a:t>
            </a:r>
            <a:r>
              <a:rPr lang="zh-TW" dirty="0" smtClean="0"/>
              <a:t>是通過</a:t>
            </a:r>
            <a:r>
              <a:rPr lang="zh-TW" altLang="en-US" dirty="0" smtClean="0"/>
              <a:t>同性戀之間傳染的，但後來傳染至婦女及孕婦的</a:t>
            </a:r>
            <a:r>
              <a:rPr lang="zh-TW" dirty="0" smtClean="0"/>
              <a:t>胎</a:t>
            </a:r>
            <a:r>
              <a:rPr lang="zh-TW" altLang="en-US" dirty="0" smtClean="0"/>
              <a:t>兒，許多婦女和小孩是無辜的，更做成很多染了愛滋病毒的孤兒。</a:t>
            </a:r>
            <a:endParaRPr lang="en-US" dirty="0" smtClean="0"/>
          </a:p>
          <a:p>
            <a:pPr eaLnBrk="1" hangingPunct="1"/>
            <a:r>
              <a:rPr lang="en-US" dirty="0" err="1" smtClean="0"/>
              <a:t>然而</a:t>
            </a:r>
            <a:r>
              <a:rPr lang="zh-TW" altLang="en-US" dirty="0" smtClean="0"/>
              <a:t>聯合國的回應</a:t>
            </a:r>
            <a:r>
              <a:rPr lang="zh-TW" dirty="0" smtClean="0"/>
              <a:t>是</a:t>
            </a:r>
            <a:r>
              <a:rPr lang="zh-TW" altLang="en-US" dirty="0" smtClean="0"/>
              <a:t>要所有學校分發避孕套給學生！</a:t>
            </a:r>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+2</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zh-TW" altLang="en-US" dirty="0" smtClean="0"/>
              <a:t>徘徊人間，引誘人靈，使其喪亡</a:t>
            </a:r>
            <a:endParaRPr lang="en-US" dirty="0" smtClean="0"/>
          </a:p>
        </p:txBody>
      </p:sp>
      <p:sp>
        <p:nvSpPr>
          <p:cNvPr id="21507" name="Rectangle 5"/>
          <p:cNvSpPr>
            <a:spLocks noGrp="1" noChangeArrowheads="1"/>
          </p:cNvSpPr>
          <p:nvPr>
            <p:ph type="body" idx="1"/>
          </p:nvPr>
        </p:nvSpPr>
        <p:spPr/>
        <p:txBody>
          <a:bodyPr/>
          <a:lstStyle/>
          <a:p>
            <a:pPr eaLnBrk="1" hangingPunct="1">
              <a:lnSpc>
                <a:spcPct val="90000"/>
              </a:lnSpc>
            </a:pPr>
            <a:r>
              <a:rPr lang="zh-TW" altLang="en-US" dirty="0" smtClean="0"/>
              <a:t>人類</a:t>
            </a:r>
            <a:r>
              <a:rPr lang="zh-TW" dirty="0" smtClean="0"/>
              <a:t>在</a:t>
            </a:r>
            <a:r>
              <a:rPr lang="zh-TW" altLang="en-US" dirty="0" smtClean="0"/>
              <a:t>固執</a:t>
            </a:r>
            <a:r>
              <a:rPr lang="en-US" dirty="0" smtClean="0"/>
              <a:t>地</a:t>
            </a:r>
            <a:r>
              <a:rPr lang="zh-TW" altLang="en-US" dirty="0" smtClean="0"/>
              <a:t>背棄</a:t>
            </a:r>
            <a:r>
              <a:rPr lang="en-US" dirty="0" err="1" smtClean="0"/>
              <a:t>天主</a:t>
            </a:r>
            <a:r>
              <a:rPr lang="zh-TW" altLang="en-US" dirty="0" smtClean="0"/>
              <a:t>的生活，除了因無知</a:t>
            </a:r>
            <a:r>
              <a:rPr lang="en-US" dirty="0" err="1" smtClean="0"/>
              <a:t>每天大量殺</a:t>
            </a:r>
            <a:r>
              <a:rPr lang="zh-TW" altLang="en-US" dirty="0" smtClean="0"/>
              <a:t>害生</a:t>
            </a:r>
            <a:r>
              <a:rPr lang="en-US" dirty="0" smtClean="0"/>
              <a:t>命</a:t>
            </a:r>
            <a:r>
              <a:rPr lang="zh-TW" altLang="en-US" dirty="0" smtClean="0"/>
              <a:t>外， </a:t>
            </a:r>
            <a:endParaRPr lang="en-US" dirty="0" smtClean="0"/>
          </a:p>
          <a:p>
            <a:pPr eaLnBrk="1" hangingPunct="1">
              <a:lnSpc>
                <a:spcPct val="90000"/>
              </a:lnSpc>
            </a:pPr>
            <a:r>
              <a:rPr lang="en-US" dirty="0" err="1" smtClean="0"/>
              <a:t>每天喪亡</a:t>
            </a:r>
            <a:r>
              <a:rPr lang="zh-TW" altLang="en-US" dirty="0" smtClean="0"/>
              <a:t>的</a:t>
            </a:r>
            <a:r>
              <a:rPr lang="en-US" dirty="0" err="1" smtClean="0"/>
              <a:t>靈魂不計其數</a:t>
            </a:r>
            <a:r>
              <a:rPr lang="zh-TW" altLang="en-US" dirty="0" smtClean="0"/>
              <a:t>，</a:t>
            </a:r>
            <a:endParaRPr lang="en-US" dirty="0" smtClean="0"/>
          </a:p>
          <a:p>
            <a:pPr eaLnBrk="1" hangingPunct="1">
              <a:lnSpc>
                <a:spcPct val="90000"/>
              </a:lnSpc>
            </a:pPr>
            <a:r>
              <a:rPr lang="en-US" dirty="0" err="1" smtClean="0"/>
              <a:t>認不出包裝著糖衣</a:t>
            </a:r>
            <a:r>
              <a:rPr lang="zh-TW" altLang="en-US" dirty="0" smtClean="0"/>
              <a:t>的</a:t>
            </a:r>
            <a:r>
              <a:rPr lang="en-US" dirty="0" err="1" smtClean="0"/>
              <a:t>邪惡</a:t>
            </a:r>
            <a:r>
              <a:rPr lang="zh-TW" altLang="en-US" dirty="0" smtClean="0"/>
              <a:t>。</a:t>
            </a:r>
            <a:endParaRPr lang="en-US" altLang="zh-TW" dirty="0" smtClean="0"/>
          </a:p>
          <a:p>
            <a:pPr eaLnBrk="1" hangingPunct="1"/>
            <a:endParaRPr lang="en-US" dirty="0" smtClean="0"/>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zh-TW" altLang="en-US" smtClean="0"/>
              <a:t>感謝聖體經</a:t>
            </a:r>
            <a:endParaRPr lang="en-US" smtClean="0"/>
          </a:p>
        </p:txBody>
      </p:sp>
      <p:sp>
        <p:nvSpPr>
          <p:cNvPr id="6147" name="Rectangle 3"/>
          <p:cNvSpPr>
            <a:spLocks noGrp="1" noChangeArrowheads="1"/>
          </p:cNvSpPr>
          <p:nvPr>
            <p:ph sz="half" idx="1"/>
          </p:nvPr>
        </p:nvSpPr>
        <p:spPr/>
        <p:txBody>
          <a:bodyPr/>
          <a:lstStyle/>
          <a:p>
            <a:pPr eaLnBrk="1" hangingPunct="1"/>
            <a:r>
              <a:rPr lang="zh-TW" altLang="en-US" sz="3200" dirty="0" smtClean="0">
                <a:solidFill>
                  <a:schemeClr val="tx1"/>
                </a:solidFill>
              </a:rPr>
              <a:t>願基督的靈魂聖化我，基督的聖體拯救我！基督的聖血陶醉我，基督肋膀的水洗滌我！基督的苦難堅強我！噢！慈善的耶穌，請俯聽我。在您的聖傷中隱藏我！切莫讓我離開您，保護我脫免兇狠的仇敵！在臨終時召喚我，命我來到您台前，好同您的諸聖讚頌您。亞孟。</a:t>
            </a:r>
            <a:endParaRPr lang="en-US" sz="3200" dirty="0" smtClean="0">
              <a:solidFill>
                <a:schemeClr val="tx1"/>
              </a:solidFill>
            </a:endParaRPr>
          </a:p>
        </p:txBody>
      </p:sp>
      <p:pic>
        <p:nvPicPr>
          <p:cNvPr id="13" name="Picture 5" descr="4344792f5e"/>
          <p:cNvPicPr>
            <a:picLocks noGrp="1" noChangeAspect="1" noChangeArrowheads="1"/>
          </p:cNvPicPr>
          <p:nvPr>
            <p:ph sz="half" idx="2"/>
          </p:nvPr>
        </p:nvPicPr>
        <p:blipFill>
          <a:blip r:embed="rId2" cstate="print"/>
          <a:stretch>
            <a:fillRect/>
          </a:stretch>
        </p:blipFill>
        <p:spPr bwMode="auto">
          <a:xfrm>
            <a:off x="6184900" y="1567355"/>
            <a:ext cx="2959100" cy="4420202"/>
          </a:xfrm>
          <a:prstGeom prst="rect">
            <a:avLst/>
          </a:prstGeom>
          <a:noFill/>
          <a:ln w="9525">
            <a:noFill/>
            <a:miter lim="800000"/>
            <a:headEnd/>
            <a:tailEnd/>
          </a:ln>
        </p:spPr>
      </p:pic>
      <p:sp>
        <p:nvSpPr>
          <p:cNvPr id="6" name="TextBox 5"/>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zh-TW" altLang="en-US" dirty="0" smtClean="0"/>
              <a:t>徘徊人間，引誘人靈，使其喪亡</a:t>
            </a:r>
            <a:endParaRPr lang="en-US" dirty="0" smtClean="0"/>
          </a:p>
        </p:txBody>
      </p:sp>
      <p:sp>
        <p:nvSpPr>
          <p:cNvPr id="21507" name="Rectangle 5"/>
          <p:cNvSpPr>
            <a:spLocks noGrp="1" noChangeArrowheads="1"/>
          </p:cNvSpPr>
          <p:nvPr>
            <p:ph type="body" idx="1"/>
          </p:nvPr>
        </p:nvSpPr>
        <p:spPr/>
        <p:txBody>
          <a:bodyPr/>
          <a:lstStyle/>
          <a:p>
            <a:pPr eaLnBrk="1" hangingPunct="1">
              <a:lnSpc>
                <a:spcPct val="90000"/>
              </a:lnSpc>
            </a:pPr>
            <a:r>
              <a:rPr lang="zh-TW" altLang="en-US" dirty="0" smtClean="0"/>
              <a:t>人類</a:t>
            </a:r>
            <a:r>
              <a:rPr lang="zh-TW" dirty="0" smtClean="0"/>
              <a:t>在</a:t>
            </a:r>
            <a:r>
              <a:rPr lang="zh-TW" altLang="en-US" dirty="0" smtClean="0"/>
              <a:t>固執</a:t>
            </a:r>
            <a:r>
              <a:rPr lang="en-US" dirty="0" smtClean="0"/>
              <a:t>地</a:t>
            </a:r>
            <a:r>
              <a:rPr lang="zh-TW" altLang="en-US" dirty="0" smtClean="0"/>
              <a:t>背棄</a:t>
            </a:r>
            <a:r>
              <a:rPr lang="en-US" dirty="0" err="1" smtClean="0"/>
              <a:t>天主</a:t>
            </a:r>
            <a:r>
              <a:rPr lang="zh-TW" altLang="en-US" dirty="0" smtClean="0"/>
              <a:t>的生活，除了因無知</a:t>
            </a:r>
            <a:r>
              <a:rPr lang="en-US" dirty="0" err="1" smtClean="0"/>
              <a:t>每天大量殺</a:t>
            </a:r>
            <a:r>
              <a:rPr lang="zh-TW" altLang="en-US" dirty="0" smtClean="0"/>
              <a:t>害生</a:t>
            </a:r>
            <a:r>
              <a:rPr lang="en-US" dirty="0" smtClean="0"/>
              <a:t>命</a:t>
            </a:r>
            <a:r>
              <a:rPr lang="zh-TW" altLang="en-US" dirty="0" smtClean="0"/>
              <a:t>外， </a:t>
            </a:r>
            <a:endParaRPr lang="en-US" dirty="0" smtClean="0"/>
          </a:p>
          <a:p>
            <a:pPr eaLnBrk="1" hangingPunct="1">
              <a:lnSpc>
                <a:spcPct val="90000"/>
              </a:lnSpc>
            </a:pPr>
            <a:r>
              <a:rPr lang="en-US" dirty="0" err="1" smtClean="0"/>
              <a:t>每天喪亡</a:t>
            </a:r>
            <a:r>
              <a:rPr lang="zh-TW" altLang="en-US" dirty="0" smtClean="0"/>
              <a:t>的</a:t>
            </a:r>
            <a:r>
              <a:rPr lang="en-US" dirty="0" err="1" smtClean="0"/>
              <a:t>靈魂不計其數</a:t>
            </a:r>
            <a:r>
              <a:rPr lang="zh-TW" altLang="en-US" dirty="0" smtClean="0"/>
              <a:t>，</a:t>
            </a:r>
            <a:endParaRPr lang="en-US" dirty="0" smtClean="0"/>
          </a:p>
          <a:p>
            <a:pPr eaLnBrk="1" hangingPunct="1">
              <a:lnSpc>
                <a:spcPct val="90000"/>
              </a:lnSpc>
            </a:pPr>
            <a:r>
              <a:rPr lang="en-US" dirty="0" err="1" smtClean="0"/>
              <a:t>認不出包裝著糖衣</a:t>
            </a:r>
            <a:r>
              <a:rPr lang="zh-TW" altLang="en-US" dirty="0" smtClean="0"/>
              <a:t>的</a:t>
            </a:r>
            <a:r>
              <a:rPr lang="en-US" dirty="0" err="1" smtClean="0"/>
              <a:t>邪惡</a:t>
            </a:r>
            <a:r>
              <a:rPr lang="zh-TW" altLang="en-US" dirty="0" smtClean="0"/>
              <a:t>。</a:t>
            </a:r>
            <a:endParaRPr lang="en-US" altLang="zh-TW" dirty="0" smtClean="0"/>
          </a:p>
          <a:p>
            <a:pPr eaLnBrk="1" hangingPunct="1"/>
            <a:endParaRPr lang="en-US" dirty="0" smtClean="0"/>
          </a:p>
          <a:p>
            <a:pPr eaLnBrk="1" hangingPunct="1"/>
            <a:r>
              <a:rPr lang="en-US" dirty="0" err="1" smtClean="0"/>
              <a:t>我們的後裔生長在</a:t>
            </a:r>
            <a:r>
              <a:rPr lang="zh-CN" altLang="en-US" dirty="0" smtClean="0"/>
              <a:t>背棄</a:t>
            </a:r>
            <a:r>
              <a:rPr lang="en-US" dirty="0" err="1" smtClean="0"/>
              <a:t>天主的世代</a:t>
            </a:r>
            <a:r>
              <a:rPr lang="zh-TW" altLang="en-US" dirty="0" smtClean="0"/>
              <a:t>，生活</a:t>
            </a:r>
            <a:r>
              <a:rPr lang="en-US" dirty="0" err="1" smtClean="0"/>
              <a:t>在追求享樂</a:t>
            </a:r>
            <a:r>
              <a:rPr lang="zh-TW" altLang="en-US" dirty="0" smtClean="0"/>
              <a:t>的</a:t>
            </a:r>
            <a:r>
              <a:rPr lang="en-US" dirty="0" err="1" smtClean="0"/>
              <a:t>環境中</a:t>
            </a:r>
            <a:r>
              <a:rPr lang="zh-TW" altLang="en-US" dirty="0" smtClean="0"/>
              <a:t>，</a:t>
            </a:r>
            <a:r>
              <a:rPr lang="en-US" dirty="0" smtClean="0"/>
              <a:t>在</a:t>
            </a:r>
            <a:r>
              <a:rPr lang="zh-TW" altLang="en-US" dirty="0" smtClean="0"/>
              <a:t>電視機前過日</a:t>
            </a:r>
            <a:r>
              <a:rPr lang="en-US" dirty="0" smtClean="0"/>
              <a:t>、</a:t>
            </a:r>
            <a:r>
              <a:rPr lang="zh-TW" altLang="en-US" dirty="0" smtClean="0"/>
              <a:t>與遊戲機</a:t>
            </a:r>
            <a:r>
              <a:rPr lang="en-US" altLang="en-US" dirty="0" err="1" smtClean="0"/>
              <a:t>為伍</a:t>
            </a:r>
            <a:r>
              <a:rPr lang="zh-TW" altLang="en-US" dirty="0" smtClean="0"/>
              <a:t>，</a:t>
            </a:r>
            <a:r>
              <a:rPr lang="en-US" dirty="0" err="1" smtClean="0"/>
              <a:t>同學和朋友</a:t>
            </a:r>
            <a:r>
              <a:rPr lang="zh-TW" dirty="0" smtClean="0"/>
              <a:t>看</a:t>
            </a:r>
            <a:r>
              <a:rPr lang="zh-TW" altLang="en-US" dirty="0" smtClean="0"/>
              <a:t>的</a:t>
            </a:r>
            <a:r>
              <a:rPr lang="en-US" dirty="0" smtClean="0"/>
              <a:t>、談</a:t>
            </a:r>
            <a:r>
              <a:rPr lang="zh-TW" altLang="en-US" dirty="0" smtClean="0"/>
              <a:t>的</a:t>
            </a:r>
            <a:r>
              <a:rPr lang="en-US" dirty="0" smtClean="0"/>
              <a:t>、唱</a:t>
            </a:r>
            <a:r>
              <a:rPr lang="zh-TW" altLang="en-US" dirty="0" smtClean="0"/>
              <a:t>的</a:t>
            </a:r>
            <a:r>
              <a:rPr lang="en-US" dirty="0" smtClean="0"/>
              <a:t>、聽</a:t>
            </a:r>
            <a:r>
              <a:rPr lang="zh-TW" altLang="en-US" dirty="0" smtClean="0"/>
              <a:t>的，</a:t>
            </a:r>
            <a:r>
              <a:rPr lang="en-US" dirty="0" smtClean="0"/>
              <a:t>不</a:t>
            </a:r>
            <a:r>
              <a:rPr lang="zh-TW" altLang="en-US" dirty="0" smtClean="0"/>
              <a:t>離</a:t>
            </a:r>
            <a:r>
              <a:rPr lang="en-US" altLang="en-US" dirty="0" err="1" smtClean="0"/>
              <a:t>世界</a:t>
            </a:r>
            <a:r>
              <a:rPr lang="zh-TW" altLang="en-US" dirty="0" smtClean="0"/>
              <a:t>的</a:t>
            </a:r>
            <a:r>
              <a:rPr lang="en-US" dirty="0" err="1" smtClean="0"/>
              <a:t>虛假</a:t>
            </a:r>
            <a:endParaRPr lang="zh-TW" altLang="en-US" dirty="0" smtClean="0"/>
          </a:p>
          <a:p>
            <a:pPr eaLnBrk="1" hangingPunct="1"/>
            <a:r>
              <a:rPr lang="en-US" dirty="0" err="1" smtClean="0"/>
              <a:t>我們的兒女</a:t>
            </a:r>
            <a:r>
              <a:rPr lang="zh-TW" altLang="en-US" dirty="0" smtClean="0"/>
              <a:t>，</a:t>
            </a:r>
            <a:r>
              <a:rPr lang="en-US" dirty="0" err="1" smtClean="0"/>
              <a:t>我們的孫兒孫女</a:t>
            </a:r>
            <a:r>
              <a:rPr lang="zh-TW" altLang="en-US" dirty="0" smtClean="0"/>
              <a:t>，</a:t>
            </a:r>
            <a:r>
              <a:rPr lang="en-US" dirty="0" err="1" smtClean="0"/>
              <a:t>我們的</a:t>
            </a:r>
            <a:r>
              <a:rPr lang="en-US" dirty="0" smtClean="0"/>
              <a:t>… </a:t>
            </a:r>
          </a:p>
          <a:p>
            <a:pPr eaLnBrk="1" hangingPunct="1">
              <a:lnSpc>
                <a:spcPct val="90000"/>
              </a:lnSpc>
            </a:pPr>
            <a:endParaRPr lang="en-US" dirty="0" smtClean="0"/>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zh-TW" altLang="en-US" smtClean="0"/>
              <a:t>教宗若望保祿二世的教導</a:t>
            </a:r>
          </a:p>
        </p:txBody>
      </p:sp>
      <p:sp>
        <p:nvSpPr>
          <p:cNvPr id="20483" name="Rectangle 3"/>
          <p:cNvSpPr>
            <a:spLocks noGrp="1" noChangeArrowheads="1"/>
          </p:cNvSpPr>
          <p:nvPr>
            <p:ph type="body" idx="1"/>
          </p:nvPr>
        </p:nvSpPr>
        <p:spPr/>
        <p:txBody>
          <a:bodyPr/>
          <a:lstStyle/>
          <a:p>
            <a:pPr eaLnBrk="1" hangingPunct="1"/>
            <a:r>
              <a:rPr lang="zh-TW" altLang="en-US" dirty="0" smtClean="0"/>
              <a:t>「今天的生活，很容易使人沮喪，</a:t>
            </a:r>
            <a:r>
              <a:rPr lang="zh-TW" altLang="en-US" b="1" dirty="0" smtClean="0">
                <a:solidFill>
                  <a:schemeClr val="tx1"/>
                </a:solidFill>
              </a:rPr>
              <a:t>我們在所有錯誤的地方尋找愛，在物質之上尋求平安和舒適，而忘卻靈魂的事。</a:t>
            </a:r>
            <a:r>
              <a:rPr lang="zh-TW" altLang="en-US" dirty="0" smtClean="0"/>
              <a:t>當我們孤單和憂慮，或情緒低落，這樣，再無其他更好的地方去了，來到耶穌面前吧！「將你們的所有掛慮都交托給主，祂必會關照你們。」（伯前 </a:t>
            </a:r>
            <a:r>
              <a:rPr lang="en-US" altLang="zh-TW" dirty="0" smtClean="0"/>
              <a:t>5:7</a:t>
            </a:r>
            <a:r>
              <a:rPr lang="zh-TW" altLang="en-US" dirty="0" smtClean="0"/>
              <a:t>）驚怕是無用的，「不要怕，只要信」（谷 </a:t>
            </a:r>
            <a:r>
              <a:rPr lang="en-US" altLang="zh-TW" dirty="0" smtClean="0"/>
              <a:t>5:36</a:t>
            </a:r>
            <a:r>
              <a:rPr lang="zh-TW" altLang="en-US" dirty="0" smtClean="0"/>
              <a:t>）「我要賜給你們的，是我的平安。」（若 </a:t>
            </a:r>
            <a:r>
              <a:rPr lang="en-US" altLang="zh-TW" dirty="0" smtClean="0"/>
              <a:t>14:27</a:t>
            </a:r>
            <a:r>
              <a:rPr lang="zh-TW" altLang="en-US" dirty="0" smtClean="0"/>
              <a:t>）</a:t>
            </a:r>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zh-TW" altLang="en-US" dirty="0" smtClean="0"/>
              <a:t>到耶穌跟前</a:t>
            </a:r>
          </a:p>
        </p:txBody>
      </p:sp>
      <p:sp>
        <p:nvSpPr>
          <p:cNvPr id="33795" name="Rectangle 3"/>
          <p:cNvSpPr>
            <a:spLocks noGrp="1" noChangeArrowheads="1"/>
          </p:cNvSpPr>
          <p:nvPr>
            <p:ph idx="1"/>
          </p:nvPr>
        </p:nvSpPr>
        <p:spPr/>
        <p:txBody>
          <a:bodyPr/>
          <a:lstStyle/>
          <a:p>
            <a:pPr eaLnBrk="1" hangingPunct="1"/>
            <a:r>
              <a:rPr lang="zh-TW" altLang="en-US" dirty="0" smtClean="0"/>
              <a:t>當年瞎眼的、瘸腿的、患痲瘋病的，生命失去希望，他們設法要去找耶穌，到耶穌跟前，看耶穌，觸摸耶穌。</a:t>
            </a:r>
            <a:endParaRPr lang="en-US" altLang="zh-TW" dirty="0" smtClean="0"/>
          </a:p>
          <a:p>
            <a:pPr eaLnBrk="1" hangingPunct="1"/>
            <a:r>
              <a:rPr lang="zh-TW" altLang="en-US" dirty="0" smtClean="0"/>
              <a:t>今天在這涕泣之谷，我們不是同様要到耶穌跟前，要看到耶穌嗎？</a:t>
            </a:r>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
          <p:cNvSpPr>
            <a:spLocks noGrp="1" noChangeArrowheads="1"/>
          </p:cNvSpPr>
          <p:nvPr>
            <p:ph type="title"/>
          </p:nvPr>
        </p:nvSpPr>
        <p:spPr/>
        <p:txBody>
          <a:bodyPr/>
          <a:lstStyle/>
          <a:p>
            <a:pPr eaLnBrk="1" hangingPunct="1"/>
            <a:r>
              <a:rPr lang="en-US" smtClean="0"/>
              <a:t>意大利 Lanciano </a:t>
            </a:r>
            <a:r>
              <a:rPr lang="zh-TW" altLang="en-US" smtClean="0"/>
              <a:t>聖體</a:t>
            </a:r>
            <a:r>
              <a:rPr lang="en-US" smtClean="0"/>
              <a:t>奇蹟 (~700)  </a:t>
            </a:r>
          </a:p>
        </p:txBody>
      </p:sp>
      <p:sp>
        <p:nvSpPr>
          <p:cNvPr id="24579" name="Rectangle 11"/>
          <p:cNvSpPr>
            <a:spLocks noGrp="1" noChangeArrowheads="1"/>
          </p:cNvSpPr>
          <p:nvPr>
            <p:ph type="body" idx="1"/>
          </p:nvPr>
        </p:nvSpPr>
        <p:spPr/>
        <p:txBody>
          <a:bodyPr/>
          <a:lstStyle/>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r>
              <a:rPr lang="zh-TW" altLang="en-US" dirty="0" smtClean="0"/>
              <a:t>在教會歷史裡，</a:t>
            </a:r>
            <a:r>
              <a:rPr lang="en-US" dirty="0" err="1" smtClean="0"/>
              <a:t>當人懷疑信仰</a:t>
            </a:r>
            <a:r>
              <a:rPr lang="zh-TW" altLang="en-US" dirty="0" smtClean="0"/>
              <a:t>，</a:t>
            </a:r>
            <a:r>
              <a:rPr lang="en-US" dirty="0" err="1" smtClean="0"/>
              <a:t>靈魂遇到危險時</a:t>
            </a:r>
            <a:r>
              <a:rPr lang="zh-TW" altLang="en-US" dirty="0" smtClean="0"/>
              <a:t>，</a:t>
            </a:r>
            <a:r>
              <a:rPr lang="en-US" smtClean="0"/>
              <a:t>往往因</a:t>
            </a:r>
            <a:r>
              <a:rPr lang="zh-TW" altLang="en-US" dirty="0" smtClean="0"/>
              <a:t>聖體</a:t>
            </a:r>
            <a:r>
              <a:rPr lang="en-US" dirty="0" err="1" smtClean="0"/>
              <a:t>奇蹟</a:t>
            </a:r>
            <a:r>
              <a:rPr lang="zh-TW" altLang="en-US" dirty="0" smtClean="0"/>
              <a:t>，</a:t>
            </a:r>
            <a:r>
              <a:rPr lang="en-US" dirty="0" err="1" smtClean="0"/>
              <a:t>人靈重認出</a:t>
            </a:r>
            <a:r>
              <a:rPr lang="zh-TW" altLang="en-US" dirty="0" smtClean="0"/>
              <a:t>聖體</a:t>
            </a:r>
            <a:r>
              <a:rPr lang="en-US" dirty="0" smtClean="0"/>
              <a:t>內</a:t>
            </a:r>
            <a:r>
              <a:rPr lang="zh-TW" altLang="en-US" dirty="0" smtClean="0"/>
              <a:t>的</a:t>
            </a:r>
            <a:r>
              <a:rPr lang="en-US" dirty="0" err="1" smtClean="0"/>
              <a:t>耶穌</a:t>
            </a:r>
            <a:r>
              <a:rPr lang="zh-TW" altLang="en-US" dirty="0" smtClean="0"/>
              <a:t>，</a:t>
            </a:r>
            <a:r>
              <a:rPr lang="en-US" dirty="0" err="1" smtClean="0"/>
              <a:t>堅強</a:t>
            </a:r>
            <a:r>
              <a:rPr lang="zh-TW" altLang="en-US" dirty="0" smtClean="0"/>
              <a:t>了</a:t>
            </a:r>
            <a:r>
              <a:rPr lang="en-US" dirty="0" err="1" smtClean="0"/>
              <a:t>信仰</a:t>
            </a:r>
            <a:r>
              <a:rPr lang="zh-TW" altLang="en-US" dirty="0" smtClean="0"/>
              <a:t>，</a:t>
            </a:r>
            <a:r>
              <a:rPr lang="en-US" dirty="0" err="1" smtClean="0"/>
              <a:t>挽救</a:t>
            </a:r>
            <a:r>
              <a:rPr lang="zh-TW" altLang="en-US" dirty="0" smtClean="0"/>
              <a:t>了</a:t>
            </a:r>
            <a:r>
              <a:rPr lang="en-US" dirty="0" err="1" smtClean="0"/>
              <a:t>危難</a:t>
            </a:r>
            <a:r>
              <a:rPr lang="zh-TW" altLang="en-US" dirty="0" smtClean="0"/>
              <a:t>。</a:t>
            </a:r>
            <a:endParaRPr lang="en-US" dirty="0" smtClean="0"/>
          </a:p>
        </p:txBody>
      </p:sp>
      <p:pic>
        <p:nvPicPr>
          <p:cNvPr id="24580" name="Picture 5" descr="holder"/>
          <p:cNvPicPr>
            <a:picLocks noChangeAspect="1" noChangeArrowheads="1"/>
          </p:cNvPicPr>
          <p:nvPr/>
        </p:nvPicPr>
        <p:blipFill>
          <a:blip r:embed="rId2" cstate="print"/>
          <a:srcRect/>
          <a:stretch>
            <a:fillRect/>
          </a:stretch>
        </p:blipFill>
        <p:spPr bwMode="auto">
          <a:xfrm>
            <a:off x="3627438" y="1058863"/>
            <a:ext cx="1931987" cy="3609975"/>
          </a:xfrm>
          <a:prstGeom prst="rect">
            <a:avLst/>
          </a:prstGeom>
          <a:noFill/>
          <a:ln w="9525">
            <a:noFill/>
            <a:miter lim="800000"/>
            <a:headEnd/>
            <a:tailEnd/>
          </a:ln>
        </p:spPr>
      </p:pic>
      <p:pic>
        <p:nvPicPr>
          <p:cNvPr id="24581" name="Picture 6" descr="host"/>
          <p:cNvPicPr>
            <a:picLocks noChangeAspect="1" noChangeArrowheads="1"/>
          </p:cNvPicPr>
          <p:nvPr/>
        </p:nvPicPr>
        <p:blipFill>
          <a:blip r:embed="rId3" cstate="print"/>
          <a:srcRect/>
          <a:stretch>
            <a:fillRect/>
          </a:stretch>
        </p:blipFill>
        <p:spPr bwMode="auto">
          <a:xfrm>
            <a:off x="0" y="1057275"/>
            <a:ext cx="2149475" cy="3114675"/>
          </a:xfrm>
          <a:prstGeom prst="rect">
            <a:avLst/>
          </a:prstGeom>
          <a:noFill/>
          <a:ln w="9525">
            <a:noFill/>
            <a:miter lim="800000"/>
            <a:headEnd/>
            <a:tailEnd/>
          </a:ln>
        </p:spPr>
      </p:pic>
      <p:pic>
        <p:nvPicPr>
          <p:cNvPr id="24582" name="Picture 7" descr="chalice"/>
          <p:cNvPicPr>
            <a:picLocks noChangeAspect="1" noChangeArrowheads="1"/>
          </p:cNvPicPr>
          <p:nvPr/>
        </p:nvPicPr>
        <p:blipFill>
          <a:blip r:embed="rId4" cstate="print"/>
          <a:srcRect/>
          <a:stretch>
            <a:fillRect/>
          </a:stretch>
        </p:blipFill>
        <p:spPr bwMode="auto">
          <a:xfrm>
            <a:off x="7124700" y="1057275"/>
            <a:ext cx="2019300" cy="3114675"/>
          </a:xfrm>
          <a:prstGeom prst="rect">
            <a:avLst/>
          </a:prstGeom>
          <a:noFill/>
          <a:ln w="9525">
            <a:noFill/>
            <a:miter lim="800000"/>
            <a:headEnd/>
            <a:tailEnd/>
          </a:ln>
        </p:spPr>
      </p:pic>
      <p:sp>
        <p:nvSpPr>
          <p:cNvPr id="24583" name="DtsShapeName" descr="6C6452B61563536ECG@E831GDDB8DG2109=KFe9=J1VB62693!!!!!!BIHO@]B62693!!!!!!!!!!1110C66@6B0D1ri`shof,@ens`uhno,b/qqu!!!!!!!!!!!!!!!!!!!!!!!!!!!!!!!!!!!!!!!!!!!!!!!!!!!!!!!!!!!!!!!!!!!!!!!!!!!!!!!!!!!!!!!!!!!!!!!!!!!!!!!!!!!!!!!!!!!!!!!!!!!!!!!!!!!!!!!!!!!!!!!!!!!!!!!!!!!!!!!!!!!!!!!!!!!!!!!!!!!!!!!!!!!!!!!!!!!!!!!!!!!!!!!!!!!!!!!!!!!!!!!!!!!!!!!!!!!!!!!!!!!!!!!!!!!!!!!!!!!!!!!!!!!!!!!!!!!!!!!!!!!!!!!!!!!!!!!!!!!!!!!!!!!!!!!!!!!!!!!!!!!!!!!!!!!!!!!!!!!!!!!!!!!!!!!!!!!!!!!!!!!!!!!!!!!!!!!!!!!!!!!!!!!!!!!!!!!!!!!!!!!!!!!!!!!!!!!!!!!!!!!!!!!!!!!!!!!!!!!!!!!!!!!!!!!!!!!!!!!!!!!!!!!!!!!!!!!!!!!!!!!!!!!!!!!!!!!!!!!!!!!!!!!!!!!!!!!!!!!!!!!!!!!!!!!!!!!!!!!!!!!!!!!!!!!!!!!!!!!!!!!!!!!!!!!!!!!!!!!!!!!!!!!!!!!!!!!!!!!!!!!!!!!!!!!!!!!!!!!!!!!!!!!!!!!!!!!!!!!!!!!!!!!!!!!!!!!!!!!!!!!!!!!!!!!!!!!!!!!!!!!!!!!!!!!!!!!!!!!!!!!!!!!!!!!!!!!!!!!!!!!!!!!!!!!!!!!!!!!!!!!!!!!!!!!!!!!!!!!!!!!!!!!!!!!!!!!!!!!!!!!!!!!!!!!!!!!!!!!!!!!!!!!!!!!!!!!!!!!!!!!!!!!!!!!!!!!!!!!!!!!!!!!!!!!!!!!!!!!!!!!!!!!!!!!!!!!!!!!!!!!!!!!!!!!!!!!!!!!!!!!!!!!!!!!!!!!!!!!!!!!!!!!!!!!!!!!!!!!!!!!!!!!!!!!!!!!!!!!!!!!!!!!!!!!!!!!!!!!!!!!!!!!!!!!!!!!!!!!!!!!!!!!!!!!!!!!!!!!!!!!!!!!!!!!!!!!!!!!!!!!!!!!!!!!!!!!!!!!!!!!!!!!!!!!!!!!!!!!!!!!!!!!!!!!!!!!!!!!!!!!!!!!!!!!!!!!!!!!!!!!!!!!!!!!!!!!!!!!!!!!!!!!!!!!!!!!!!!!!!!!!!!!!!!!!!!!!!!!!!!!!!!!!!!!!!!!!!!!!!!!!!!!!!!!!!!!!!!!!!!!!!!!!!!!!!!!!!!!!!!!!!!!!!!!!!!!!!!!!!!!!!!!!!!!!!!!!!!!!!!!!!!!!!!!!!!!!!!!!!!!!!!!!!!!!!!!!!!!!!!!!!!!!!!!!!!!!!!!!!!!!!!!!!!!!!!!!!!!!!!!!!!!!!!!!!!!!!!!!!!!!!!!!!!!!!!!!!!!!!!!!!!!!!!!!!!!!!!!!!!!!!!!!!!!!!!!!!!!!!!!!!!!!!!!!!!!!!!!!!!!!!!!!!!!!!!!!!!!!!!!!!!!!!!!!!!!!!!!!!!!!!!!!!!!!!!!!!!!!!!!!!!!!!!!!!!!!!!!!!!!!!!!!!!!!!!!!!!!!!!!!!!!!!!!!!!!!!!!!!!!!!!!!!!!!!!!!!!!!!!!!!!!!!!!!!!!!!!!!!!!!!!!!!!!!!!!!!!!!!!!!!!!!!!!!!!!!!!!!!!!!!!!!!!!!!!!!!!!!!!!!!!!!!!!!!!!!!!!!!!!!!!!!!!!!!!!!!!!!!!!!!!!!!!!!!!!!!!!!!!!!!!!!!!!!!!!!!!!!!!!!!!!!!!!!!!!!!!!!!!!!!!!!!!!!!!!!!!!!!!!!!!!!!!!!!!!!!!!!!!!!!!!!!!!!!!!!!!!!!!!!!!!!!!!!!!!!!!!!!!!!!!!!!!!!!!!!!!!!!!!!!!!!!!!!!!!!!!!!!!!!!!!!!!!!!!!!!!!!!!!!!!!!!!!!!!!!!!!!!!!!!!!!!!!!!!!!!!!!!!!!!!!!!!!!!!!!!!!!!!!!!!!!!!!!!!!!!!!!!!!!!!!!!!!!!!!!!!!!!!!!!!!!!!!!!!!!!!!!!!!!!!!!!!!!!!!!!!!!!!!!!!!!!!!!!!!!!!!!!!!!!!!!!!!!!!!!!!!!!!!!!!!!!!!!!!!!!!!!!!!!!!!!!!!!!!!!!!!!!!!!!!!!!!!!!!!!!!!!!!!!!!!!!!!!!!!!!!!!!!!!!!!!!!!!!!!!!!!!!!!!!!!!!!!!!!!!!!!!!!!!!!!!!!!!!!!!!!!!!!!!!!!!!!!!!!!!!!!!!!!!!!!!!!!!!!!!!!!!!!!!!!!!!!!!!!!!!!!!!!!!!!!!!!!!!!!!!!!!!!!!!!!!!!!!!!!!!!!!1!1" hidden="1"/>
          <p:cNvSpPr>
            <a:spLocks noChangeArrowheads="1"/>
          </p:cNvSpPr>
          <p:nvPr/>
        </p:nvSpPr>
        <p:spPr bwMode="auto">
          <a:xfrm>
            <a:off x="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8" name="TextBox 7"/>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+4</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zh-CN" dirty="0" smtClean="0"/>
              <a:t>10</a:t>
            </a:r>
            <a:r>
              <a:rPr lang="zh-CN" altLang="en-US" dirty="0" smtClean="0"/>
              <a:t>月</a:t>
            </a:r>
            <a:r>
              <a:rPr lang="en-US" altLang="zh-CN" dirty="0" smtClean="0"/>
              <a:t>22</a:t>
            </a:r>
            <a:r>
              <a:rPr lang="zh-CN" altLang="en-US" dirty="0" smtClean="0"/>
              <a:t>日：聖</a:t>
            </a:r>
            <a:r>
              <a:rPr lang="zh-TW" altLang="en-US" dirty="0" smtClean="0"/>
              <a:t>教宗若望保祿二世</a:t>
            </a:r>
            <a:r>
              <a:rPr lang="en-US" altLang="zh-TW" dirty="0" smtClean="0"/>
              <a:t>(1920 - 2005)</a:t>
            </a:r>
            <a:br>
              <a:rPr lang="en-US" altLang="zh-TW" dirty="0" smtClean="0"/>
            </a:br>
            <a:r>
              <a:rPr lang="en-US" altLang="zh-TW" dirty="0" smtClean="0"/>
              <a:t>St. John Paul II</a:t>
            </a:r>
            <a:endParaRPr lang="zh-TW" altLang="en-US" dirty="0" smtClean="0"/>
          </a:p>
        </p:txBody>
      </p:sp>
      <p:sp>
        <p:nvSpPr>
          <p:cNvPr id="33795" name="Rectangle 3"/>
          <p:cNvSpPr>
            <a:spLocks noGrp="1" noChangeArrowheads="1"/>
          </p:cNvSpPr>
          <p:nvPr>
            <p:ph sz="half" idx="1"/>
          </p:nvPr>
        </p:nvSpPr>
        <p:spPr/>
        <p:txBody>
          <a:bodyPr>
            <a:normAutofit/>
          </a:bodyPr>
          <a:lstStyle/>
          <a:p>
            <a:pPr algn="just" eaLnBrk="1" hangingPunct="1"/>
            <a:r>
              <a:rPr lang="zh-TW" altLang="en-US" dirty="0" smtClean="0"/>
              <a:t>教會和世界極需要聖體聖事的敬禮。耶穌在這愛的聖事內等待我們。我們不要吝嗇時間，要在朝拜聖體中與他相遇，在充滿信德的默觀​​中與他相遇，賠補世界的種種罪過。我們永不要停止對聖體的朝拜。</a:t>
            </a:r>
            <a:r>
              <a:rPr lang="en-US" altLang="zh-TW" dirty="0" smtClean="0"/>
              <a:t>(CCC 1380)</a:t>
            </a:r>
          </a:p>
        </p:txBody>
      </p:sp>
      <p:pic>
        <p:nvPicPr>
          <p:cNvPr id="8" name="Content Placeholder 7" descr="D:\html\catholic\Icon\JPII-Eucharist.jpg"/>
          <p:cNvPicPr>
            <a:picLocks noGrp="1" noChangeAspect="1" noChangeArrowheads="1"/>
          </p:cNvPicPr>
          <p:nvPr>
            <p:ph sz="half" idx="2"/>
          </p:nvPr>
        </p:nvPicPr>
        <p:blipFill>
          <a:blip r:embed="rId2" cstate="print"/>
          <a:srcRect/>
          <a:stretch>
            <a:fillRect/>
          </a:stretch>
        </p:blipFill>
        <p:spPr bwMode="auto">
          <a:xfrm>
            <a:off x="6302753" y="1085849"/>
            <a:ext cx="2976786" cy="3556477"/>
          </a:xfrm>
          <a:prstGeom prst="rect">
            <a:avLst/>
          </a:prstGeom>
          <a:noFill/>
        </p:spPr>
      </p:pic>
      <p:pic>
        <p:nvPicPr>
          <p:cNvPr id="9" name="Picture 8" descr="catechism.jpg"/>
          <p:cNvPicPr>
            <a:picLocks noChangeAspect="1"/>
          </p:cNvPicPr>
          <p:nvPr/>
        </p:nvPicPr>
        <p:blipFill>
          <a:blip r:embed="rId3" cstate="print"/>
          <a:stretch>
            <a:fillRect/>
          </a:stretch>
        </p:blipFill>
        <p:spPr>
          <a:xfrm>
            <a:off x="7498928" y="4402667"/>
            <a:ext cx="1645072" cy="2455332"/>
          </a:xfrm>
          <a:prstGeom prst="rect">
            <a:avLst/>
          </a:prstGeom>
        </p:spPr>
      </p:pic>
    </p:spTree>
  </p:cSld>
  <p:clrMapOvr>
    <a:masterClrMapping/>
  </p:clrMapOvr>
  <p:transition advTm="15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教宗本篤十六世</a:t>
            </a:r>
            <a:r>
              <a:rPr lang="zh-CN" altLang="en-US" dirty="0" smtClean="0"/>
              <a:t>　</a:t>
            </a:r>
            <a:r>
              <a:rPr lang="zh-TW" altLang="en-US" dirty="0" smtClean="0"/>
              <a:t>宗座勸諭</a:t>
            </a:r>
            <a:r>
              <a:rPr lang="zh-CN" altLang="en-US" dirty="0" smtClean="0"/>
              <a:t>　</a:t>
            </a:r>
            <a:r>
              <a:rPr lang="zh-TW" altLang="en-US" dirty="0" smtClean="0"/>
              <a:t>愛的聖事</a:t>
            </a:r>
            <a:endParaRPr lang="en-US" dirty="0"/>
          </a:p>
        </p:txBody>
      </p:sp>
      <p:sp>
        <p:nvSpPr>
          <p:cNvPr id="3" name="Content Placeholder 2"/>
          <p:cNvSpPr>
            <a:spLocks noGrp="1"/>
          </p:cNvSpPr>
          <p:nvPr>
            <p:ph idx="1"/>
          </p:nvPr>
        </p:nvSpPr>
        <p:spPr/>
        <p:txBody>
          <a:bodyPr/>
          <a:lstStyle/>
          <a:p>
            <a:r>
              <a:rPr lang="zh-TW" altLang="en-US" dirty="0" smtClean="0">
                <a:solidFill>
                  <a:schemeClr val="tx1"/>
                </a:solidFill>
              </a:rPr>
              <a:t>朝拜聖體純粹是感恩聖祭的自然結果，而感恩聖祭本身是教會最高的朝拜行為。</a:t>
            </a:r>
            <a:r>
              <a:rPr lang="zh-TW" altLang="en-US" b="1" dirty="0" smtClean="0"/>
              <a:t>領受聖體就是朝拜我們所領受的那一位。只有這樣我們才能與祂合而為一，並且就像是預嚐天上禮儀的美的滋味，</a:t>
            </a:r>
            <a:r>
              <a:rPr lang="zh-TW" altLang="en-US" dirty="0" smtClean="0">
                <a:solidFill>
                  <a:schemeClr val="tx1"/>
                </a:solidFill>
              </a:rPr>
              <a:t>感恩聖祭外的朝拜，是延伸並加強禮儀的一切</a:t>
            </a:r>
            <a:r>
              <a:rPr lang="zh-TW" altLang="en-US" dirty="0" smtClean="0">
                <a:solidFill>
                  <a:srgbClr val="FF99FF"/>
                </a:solidFill>
              </a:rPr>
              <a:t>。</a:t>
            </a:r>
            <a:endParaRPr lang="en-US" altLang="zh-TW" dirty="0" smtClean="0">
              <a:solidFill>
                <a:srgbClr val="FF99FF"/>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r>
              <a:rPr lang="zh-TW" altLang="en-US" dirty="0" smtClean="0">
                <a:solidFill>
                  <a:schemeClr val="tx1"/>
                </a:solidFill>
              </a:rPr>
              <a:t>沒有一個人可以吃這個肉，而不先朝拜祂。</a:t>
            </a:r>
            <a:endParaRPr lang="en-US" dirty="0">
              <a:solidFill>
                <a:schemeClr val="tx1"/>
              </a:solidFill>
            </a:endParaRPr>
          </a:p>
        </p:txBody>
      </p:sp>
      <p:pic>
        <p:nvPicPr>
          <p:cNvPr id="4" name="Picture 3" descr="PopeBenedictXVI.png"/>
          <p:cNvPicPr>
            <a:picLocks noChangeAspect="1"/>
          </p:cNvPicPr>
          <p:nvPr/>
        </p:nvPicPr>
        <p:blipFill>
          <a:blip r:embed="rId2" cstate="print"/>
          <a:stretch>
            <a:fillRect/>
          </a:stretch>
        </p:blipFill>
        <p:spPr>
          <a:xfrm>
            <a:off x="7332133" y="3588174"/>
            <a:ext cx="1811867" cy="2354507"/>
          </a:xfrm>
          <a:prstGeom prst="rect">
            <a:avLst/>
          </a:prstGeom>
        </p:spPr>
      </p:pic>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zh-CN" altLang="en-US" sz="2800" dirty="0" smtClean="0"/>
              <a:t>教宗方濟各</a:t>
            </a:r>
            <a:r>
              <a:rPr lang="en-US" sz="2800" dirty="0" smtClean="0"/>
              <a:t>Pope Francis</a:t>
            </a:r>
          </a:p>
        </p:txBody>
      </p:sp>
      <p:sp>
        <p:nvSpPr>
          <p:cNvPr id="55299" name="Rectangle 3"/>
          <p:cNvSpPr>
            <a:spLocks noGrp="1" noChangeArrowheads="1"/>
          </p:cNvSpPr>
          <p:nvPr>
            <p:ph sz="half" idx="1"/>
          </p:nvPr>
        </p:nvSpPr>
        <p:spPr/>
        <p:txBody>
          <a:bodyPr/>
          <a:lstStyle/>
          <a:p>
            <a:pPr eaLnBrk="1" hangingPunct="1"/>
            <a:r>
              <a:rPr lang="zh-TW" altLang="en-US" dirty="0" smtClean="0"/>
              <a:t>我很喜歡晚上朝拜</a:t>
            </a:r>
            <a:r>
              <a:rPr lang="zh-CN" altLang="en-US" dirty="0" smtClean="0"/>
              <a:t>聖體</a:t>
            </a:r>
            <a:r>
              <a:rPr lang="zh-TW" altLang="en-US" dirty="0" smtClean="0"/>
              <a:t>，即使我會分神想起其他事情，甚至祈禱時會睡著。每晚七至八點，我都留在聖體前用一個小時朝拜。</a:t>
            </a:r>
            <a:endParaRPr lang="en-US" dirty="0" smtClean="0"/>
          </a:p>
        </p:txBody>
      </p:sp>
      <p:pic>
        <p:nvPicPr>
          <p:cNvPr id="6" name="Content Placeholder 5" descr="francis132way_custom-8b24e2e87477737d548dcba429bd487fa3d65713-s6-c30.jpg"/>
          <p:cNvPicPr>
            <a:picLocks noGrp="1" noChangeAspect="1"/>
          </p:cNvPicPr>
          <p:nvPr>
            <p:ph sz="half" idx="2"/>
          </p:nvPr>
        </p:nvPicPr>
        <p:blipFill>
          <a:blip r:embed="rId2" cstate="print"/>
          <a:stretch>
            <a:fillRect/>
          </a:stretch>
        </p:blipFill>
        <p:spPr>
          <a:xfrm>
            <a:off x="6184900" y="2383745"/>
            <a:ext cx="2959100" cy="2787422"/>
          </a:xfrm>
        </p:spPr>
      </p:pic>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10</a:t>
            </a:r>
            <a:r>
              <a:rPr lang="zh-CN" altLang="en-US" dirty="0" smtClean="0"/>
              <a:t>月</a:t>
            </a:r>
            <a:r>
              <a:rPr lang="en-US" altLang="zh-CN" dirty="0" smtClean="0"/>
              <a:t>11</a:t>
            </a:r>
            <a:r>
              <a:rPr lang="zh-CN" altLang="en-US" dirty="0" smtClean="0"/>
              <a:t>日：聖若望二十三世</a:t>
            </a:r>
            <a:r>
              <a:rPr lang="en-US" altLang="zh-CN" dirty="0" smtClean="0"/>
              <a:t>(</a:t>
            </a:r>
            <a:r>
              <a:rPr lang="zh-CN" altLang="en-US" dirty="0" smtClean="0"/>
              <a:t>教宗</a:t>
            </a:r>
            <a:r>
              <a:rPr lang="en-US" altLang="zh-CN" dirty="0" smtClean="0"/>
              <a:t>) </a:t>
            </a:r>
            <a:br>
              <a:rPr lang="en-US" altLang="zh-CN" dirty="0" smtClean="0"/>
            </a:br>
            <a:r>
              <a:rPr lang="en-US" dirty="0" smtClean="0"/>
              <a:t>Pope St. John XXIII (1881-1963)</a:t>
            </a:r>
            <a:endParaRPr lang="en-US" b="1" dirty="0"/>
          </a:p>
        </p:txBody>
      </p:sp>
      <p:sp>
        <p:nvSpPr>
          <p:cNvPr id="3" name="Content Placeholder 2"/>
          <p:cNvSpPr>
            <a:spLocks noGrp="1"/>
          </p:cNvSpPr>
          <p:nvPr>
            <p:ph sz="half" idx="1"/>
          </p:nvPr>
        </p:nvSpPr>
        <p:spPr/>
        <p:txBody>
          <a:bodyPr>
            <a:normAutofit fontScale="85000" lnSpcReduction="10000"/>
          </a:bodyPr>
          <a:lstStyle/>
          <a:p>
            <a:r>
              <a:rPr lang="zh-TW" altLang="en-US" dirty="0" smtClean="0"/>
              <a:t>安吉羅．朗卡里在年青時為自己定下的多項規條之一，是「每天最少到聖堂探望耶穌聖體一次。」，他就是後來成為教宗的聖若望二十三世。</a:t>
            </a:r>
            <a:endParaRPr lang="en-US" altLang="zh-TW" dirty="0" smtClean="0"/>
          </a:p>
          <a:p>
            <a:r>
              <a:rPr lang="zh-TW" altLang="en-US" dirty="0" smtClean="0"/>
              <a:t>每當我聽到人提起耶穌聖心或聖禮聖事，便會感到一種無可言喻的喜悅。一串串珍貴的回憶、一種種甜蜜的情懷、一份份歡樂的盼望，好像洪流般湧蓋著我，使可憐的我高興地震動，萬般柔情在心靈。這就是主耶穌愛的呼召，召喚我以整個心靈投向萬善之源的耶穌聖心、隱藏在聖體奥蹟中跳動著的心。這時我喜歡重複著：「至甘飴耶穌聖心，使我愛祢日深。」</a:t>
            </a:r>
            <a:endParaRPr lang="en-US" dirty="0"/>
          </a:p>
        </p:txBody>
      </p:sp>
      <p:pic>
        <p:nvPicPr>
          <p:cNvPr id="7" name="Content Placeholder 6" descr="PopeJohnXXIII.jpg"/>
          <p:cNvPicPr>
            <a:picLocks noGrp="1" noChangeAspect="1"/>
          </p:cNvPicPr>
          <p:nvPr>
            <p:ph sz="half" idx="2"/>
          </p:nvPr>
        </p:nvPicPr>
        <p:blipFill>
          <a:blip r:embed="rId2" cstate="print"/>
          <a:stretch>
            <a:fillRect/>
          </a:stretch>
        </p:blipFill>
        <p:spPr>
          <a:xfrm>
            <a:off x="6184900" y="1732196"/>
            <a:ext cx="2959100" cy="4090521"/>
          </a:xfrm>
        </p:spPr>
      </p:pic>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D:\html\catholic\Icon\JPII-Eucharist.jpg"/>
          <p:cNvPicPr>
            <a:picLocks noChangeAspect="1" noChangeArrowheads="1"/>
          </p:cNvPicPr>
          <p:nvPr/>
        </p:nvPicPr>
        <p:blipFill>
          <a:blip r:embed="rId2" cstate="print"/>
          <a:srcRect/>
          <a:stretch>
            <a:fillRect/>
          </a:stretch>
        </p:blipFill>
        <p:spPr bwMode="auto">
          <a:xfrm>
            <a:off x="4907676" y="-127592"/>
            <a:ext cx="2972432" cy="3551275"/>
          </a:xfrm>
          <a:prstGeom prst="rect">
            <a:avLst/>
          </a:prstGeom>
          <a:noFill/>
        </p:spPr>
      </p:pic>
      <p:pic>
        <p:nvPicPr>
          <p:cNvPr id="1030" name="Picture 6" descr="D:\html\catholic\Icon\JuliaKimEucharist.png"/>
          <p:cNvPicPr>
            <a:picLocks noChangeAspect="1" noChangeArrowheads="1"/>
          </p:cNvPicPr>
          <p:nvPr/>
        </p:nvPicPr>
        <p:blipFill>
          <a:blip r:embed="rId3" cstate="print"/>
          <a:srcRect/>
          <a:stretch>
            <a:fillRect/>
          </a:stretch>
        </p:blipFill>
        <p:spPr bwMode="auto">
          <a:xfrm>
            <a:off x="1079943" y="3843222"/>
            <a:ext cx="4019704" cy="3014778"/>
          </a:xfrm>
          <a:prstGeom prst="rect">
            <a:avLst/>
          </a:prstGeom>
          <a:noFill/>
        </p:spPr>
      </p:pic>
      <p:pic>
        <p:nvPicPr>
          <p:cNvPr id="7" name="Picture 7" descr="lisieux_b3"/>
          <p:cNvPicPr>
            <a:picLocks noChangeAspect="1" noChangeArrowheads="1"/>
          </p:cNvPicPr>
          <p:nvPr/>
        </p:nvPicPr>
        <p:blipFill>
          <a:blip r:embed="rId4" cstate="print"/>
          <a:srcRect/>
          <a:stretch>
            <a:fillRect/>
          </a:stretch>
        </p:blipFill>
        <p:spPr>
          <a:xfrm>
            <a:off x="4972365" y="3145563"/>
            <a:ext cx="2612869" cy="3712437"/>
          </a:xfrm>
          <a:prstGeom prst="rect">
            <a:avLst/>
          </a:prstGeom>
          <a:noFill/>
          <a:ln/>
        </p:spPr>
      </p:pic>
      <p:pic>
        <p:nvPicPr>
          <p:cNvPr id="4" name="Picture 5" descr="1015"/>
          <p:cNvPicPr>
            <a:picLocks noChangeAspect="1" noChangeArrowheads="1"/>
          </p:cNvPicPr>
          <p:nvPr/>
        </p:nvPicPr>
        <p:blipFill>
          <a:blip r:embed="rId5" cstate="print"/>
          <a:srcRect/>
          <a:stretch>
            <a:fillRect/>
          </a:stretch>
        </p:blipFill>
        <p:spPr>
          <a:xfrm>
            <a:off x="1" y="3848101"/>
            <a:ext cx="1756152" cy="3273155"/>
          </a:xfrm>
          <a:prstGeom prst="rect">
            <a:avLst/>
          </a:prstGeom>
          <a:noFill/>
          <a:ln/>
        </p:spPr>
      </p:pic>
      <p:pic>
        <p:nvPicPr>
          <p:cNvPr id="5" name="Picture 6" descr="pelerins3"/>
          <p:cNvPicPr>
            <a:picLocks noChangeAspect="1" noChangeArrowheads="1"/>
          </p:cNvPicPr>
          <p:nvPr/>
        </p:nvPicPr>
        <p:blipFill>
          <a:blip r:embed="rId6" cstate="print"/>
          <a:srcRect/>
          <a:stretch>
            <a:fillRect/>
          </a:stretch>
        </p:blipFill>
        <p:spPr bwMode="auto">
          <a:xfrm>
            <a:off x="4972366" y="5847906"/>
            <a:ext cx="1773307" cy="1010093"/>
          </a:xfrm>
          <a:prstGeom prst="rect">
            <a:avLst/>
          </a:prstGeom>
          <a:noFill/>
          <a:ln w="9525">
            <a:noFill/>
            <a:miter lim="800000"/>
            <a:headEnd/>
            <a:tailEnd/>
          </a:ln>
        </p:spPr>
      </p:pic>
      <p:pic>
        <p:nvPicPr>
          <p:cNvPr id="6" name="Picture 13" descr="mother_teresa"/>
          <p:cNvPicPr>
            <a:picLocks noChangeAspect="1" noChangeArrowheads="1"/>
          </p:cNvPicPr>
          <p:nvPr/>
        </p:nvPicPr>
        <p:blipFill>
          <a:blip r:embed="rId7" cstate="print"/>
          <a:srcRect/>
          <a:stretch>
            <a:fillRect/>
          </a:stretch>
        </p:blipFill>
        <p:spPr>
          <a:xfrm>
            <a:off x="7387848" y="3848100"/>
            <a:ext cx="2086863" cy="3009899"/>
          </a:xfrm>
          <a:prstGeom prst="rect">
            <a:avLst/>
          </a:prstGeom>
          <a:noFill/>
          <a:ln/>
        </p:spPr>
      </p:pic>
      <p:pic>
        <p:nvPicPr>
          <p:cNvPr id="8" name="Picture 18" descr="g-19930627"/>
          <p:cNvPicPr>
            <a:picLocks noChangeAspect="1" noChangeArrowheads="1"/>
          </p:cNvPicPr>
          <p:nvPr/>
        </p:nvPicPr>
        <p:blipFill>
          <a:blip r:embed="rId8" cstate="print"/>
          <a:srcRect/>
          <a:stretch>
            <a:fillRect/>
          </a:stretch>
        </p:blipFill>
        <p:spPr>
          <a:xfrm>
            <a:off x="3778395" y="3843225"/>
            <a:ext cx="1193971" cy="1806153"/>
          </a:xfrm>
          <a:prstGeom prst="rect">
            <a:avLst/>
          </a:prstGeom>
          <a:noFill/>
        </p:spPr>
      </p:pic>
      <p:pic>
        <p:nvPicPr>
          <p:cNvPr id="1027" name="Picture 3" descr="D:\html\catholic\Icon\images.jpg"/>
          <p:cNvPicPr>
            <a:picLocks noChangeAspect="1" noChangeArrowheads="1"/>
          </p:cNvPicPr>
          <p:nvPr/>
        </p:nvPicPr>
        <p:blipFill>
          <a:blip r:embed="rId9" cstate="print"/>
          <a:srcRect/>
          <a:stretch>
            <a:fillRect/>
          </a:stretch>
        </p:blipFill>
        <p:spPr bwMode="auto">
          <a:xfrm>
            <a:off x="-1" y="1"/>
            <a:ext cx="2641131" cy="3848100"/>
          </a:xfrm>
          <a:prstGeom prst="rect">
            <a:avLst/>
          </a:prstGeom>
          <a:noFill/>
        </p:spPr>
      </p:pic>
      <p:pic>
        <p:nvPicPr>
          <p:cNvPr id="1028" name="Picture 4" descr="D:\html\catholic\Icon\angeloffatima.jpg"/>
          <p:cNvPicPr>
            <a:picLocks noChangeAspect="1" noChangeArrowheads="1"/>
          </p:cNvPicPr>
          <p:nvPr/>
        </p:nvPicPr>
        <p:blipFill>
          <a:blip r:embed="rId10" cstate="print"/>
          <a:srcRect/>
          <a:stretch>
            <a:fillRect/>
          </a:stretch>
        </p:blipFill>
        <p:spPr bwMode="auto">
          <a:xfrm>
            <a:off x="1" y="1"/>
            <a:ext cx="997340" cy="1415783"/>
          </a:xfrm>
          <a:prstGeom prst="rect">
            <a:avLst/>
          </a:prstGeom>
          <a:noFill/>
        </p:spPr>
      </p:pic>
      <p:pic>
        <p:nvPicPr>
          <p:cNvPr id="1026" name="Picture 2" descr="D:\html\catholic\Icon\john_bosco_dream.jpg"/>
          <p:cNvPicPr>
            <a:picLocks noChangeAspect="1" noChangeArrowheads="1"/>
          </p:cNvPicPr>
          <p:nvPr/>
        </p:nvPicPr>
        <p:blipFill>
          <a:blip r:embed="rId11" cstate="print"/>
          <a:srcRect/>
          <a:stretch>
            <a:fillRect/>
          </a:stretch>
        </p:blipFill>
        <p:spPr bwMode="auto">
          <a:xfrm>
            <a:off x="2305366" y="1"/>
            <a:ext cx="2667000" cy="3848100"/>
          </a:xfrm>
          <a:prstGeom prst="rect">
            <a:avLst/>
          </a:prstGeom>
          <a:noFill/>
        </p:spPr>
      </p:pic>
      <p:pic>
        <p:nvPicPr>
          <p:cNvPr id="3" name="Picture 4" descr="s150"/>
          <p:cNvPicPr>
            <a:picLocks noChangeAspect="1" noChangeArrowheads="1"/>
          </p:cNvPicPr>
          <p:nvPr/>
        </p:nvPicPr>
        <p:blipFill>
          <a:blip r:embed="rId12" cstate="print"/>
          <a:srcRect/>
          <a:stretch>
            <a:fillRect/>
          </a:stretch>
        </p:blipFill>
        <p:spPr>
          <a:xfrm>
            <a:off x="7387848" y="1"/>
            <a:ext cx="2038136" cy="3848100"/>
          </a:xfrm>
          <a:prstGeom prst="rect">
            <a:avLst/>
          </a:prstGeom>
          <a:noFill/>
          <a:ln/>
        </p:spPr>
      </p:pic>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07-26-09_052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23" name="Rectangle 2"/>
          <p:cNvSpPr>
            <a:spLocks noGrp="1" noChangeArrowheads="1"/>
          </p:cNvSpPr>
          <p:nvPr>
            <p:ph type="title"/>
          </p:nvPr>
        </p:nvSpPr>
        <p:spPr/>
        <p:txBody>
          <a:bodyPr/>
          <a:lstStyle/>
          <a:p>
            <a:pPr eaLnBrk="1" hangingPunct="1"/>
            <a:r>
              <a:rPr lang="en-US" smtClean="0">
                <a:solidFill>
                  <a:srgbClr val="FFFF00"/>
                </a:solidFill>
              </a:rPr>
              <a:t>In Shanghai</a:t>
            </a: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err="1" smtClean="0"/>
              <a:t>陪伴耶穌</a:t>
            </a:r>
            <a:endParaRPr lang="en-US" dirty="0" smtClean="0"/>
          </a:p>
        </p:txBody>
      </p:sp>
      <p:sp>
        <p:nvSpPr>
          <p:cNvPr id="4099" name="Rectangle 3"/>
          <p:cNvSpPr>
            <a:spLocks noGrp="1" noChangeArrowheads="1"/>
          </p:cNvSpPr>
          <p:nvPr>
            <p:ph type="body" idx="1"/>
          </p:nvPr>
        </p:nvSpPr>
        <p:spPr/>
        <p:txBody>
          <a:bodyPr>
            <a:normAutofit fontScale="92500" lnSpcReduction="10000"/>
          </a:bodyPr>
          <a:lstStyle/>
          <a:p>
            <a:pPr eaLnBrk="1" hangingPunct="1">
              <a:lnSpc>
                <a:spcPct val="90000"/>
              </a:lnSpc>
            </a:pPr>
            <a:r>
              <a:rPr lang="en-US" altLang="zh-TW" dirty="0" smtClean="0"/>
              <a:t>1. </a:t>
            </a:r>
            <a:r>
              <a:rPr lang="zh-TW" altLang="en-US" dirty="0" smtClean="0"/>
              <a:t>在現今世代為什麼特别重要？（</a:t>
            </a:r>
            <a:r>
              <a:rPr lang="en-US" altLang="zh-TW" dirty="0" smtClean="0"/>
              <a:t>26</a:t>
            </a:r>
            <a:r>
              <a:rPr lang="zh-TW" altLang="en-US" dirty="0" smtClean="0"/>
              <a:t>分鐘）</a:t>
            </a:r>
            <a:endParaRPr lang="en-US" altLang="zh-TW" dirty="0" smtClean="0"/>
          </a:p>
          <a:p>
            <a:pPr eaLnBrk="1" hangingPunct="1">
              <a:lnSpc>
                <a:spcPct val="90000"/>
              </a:lnSpc>
            </a:pPr>
            <a:r>
              <a:rPr lang="en-US" altLang="zh-TW" dirty="0" smtClean="0"/>
              <a:t>2. </a:t>
            </a:r>
            <a:r>
              <a:rPr lang="zh-TW" dirty="0" smtClean="0"/>
              <a:t>最</a:t>
            </a:r>
            <a:r>
              <a:rPr lang="zh-TW" altLang="en-US" dirty="0" smtClean="0"/>
              <a:t>親愛的</a:t>
            </a:r>
            <a:r>
              <a:rPr lang="en-US" dirty="0" smtClean="0"/>
              <a:t>主</a:t>
            </a:r>
            <a:r>
              <a:rPr lang="zh-TW" altLang="en-US" dirty="0" smtClean="0"/>
              <a:t>耶穌</a:t>
            </a:r>
            <a:r>
              <a:rPr lang="zh-CN" altLang="en-US" dirty="0" smtClean="0"/>
              <a:t>！（</a:t>
            </a:r>
            <a:r>
              <a:rPr lang="en-US" altLang="zh-CN" dirty="0" smtClean="0"/>
              <a:t>6</a:t>
            </a:r>
            <a:r>
              <a:rPr lang="zh-CN" altLang="en-US" dirty="0" smtClean="0"/>
              <a:t>分鐘）</a:t>
            </a:r>
            <a:endParaRPr lang="en-US" dirty="0" smtClean="0"/>
          </a:p>
          <a:p>
            <a:pPr eaLnBrk="1" hangingPunct="1">
              <a:lnSpc>
                <a:spcPct val="90000"/>
              </a:lnSpc>
            </a:pPr>
            <a:r>
              <a:rPr lang="en-US" altLang="zh-TW" dirty="0" smtClean="0"/>
              <a:t>3. </a:t>
            </a:r>
            <a:r>
              <a:rPr lang="zh-TW" altLang="en-US" dirty="0" smtClean="0"/>
              <a:t>愛的承諾</a:t>
            </a:r>
            <a:r>
              <a:rPr lang="zh-CN" altLang="en-US" dirty="0" smtClean="0"/>
              <a:t>與我的軟弱、更大的珍寶</a:t>
            </a:r>
            <a:r>
              <a:rPr lang="en-US" altLang="zh-CN" dirty="0" smtClean="0"/>
              <a:t>(</a:t>
            </a:r>
            <a:r>
              <a:rPr lang="en-US" altLang="zh-TW" dirty="0" smtClean="0"/>
              <a:t>17+14</a:t>
            </a:r>
            <a:r>
              <a:rPr lang="zh-TW" altLang="en-US" dirty="0" smtClean="0"/>
              <a:t>分鐘</a:t>
            </a:r>
            <a:r>
              <a:rPr lang="en-US" altLang="zh-TW" dirty="0" smtClean="0"/>
              <a:t>)</a:t>
            </a:r>
            <a:endParaRPr lang="zh-TW" altLang="en-US" dirty="0" smtClean="0"/>
          </a:p>
          <a:p>
            <a:pPr eaLnBrk="1" hangingPunct="1">
              <a:lnSpc>
                <a:spcPct val="90000"/>
              </a:lnSpc>
            </a:pPr>
            <a:r>
              <a:rPr lang="en-US" altLang="zh-TW" dirty="0" smtClean="0"/>
              <a:t>4. </a:t>
            </a:r>
            <a:r>
              <a:rPr lang="zh-TW" altLang="en-US" dirty="0" smtClean="0"/>
              <a:t>陪伴耶穌聖體的甘飴與障礙（</a:t>
            </a:r>
            <a:r>
              <a:rPr lang="en-US" altLang="zh-TW" dirty="0" smtClean="0"/>
              <a:t>14</a:t>
            </a:r>
            <a:r>
              <a:rPr lang="zh-TW" altLang="en-US" dirty="0" smtClean="0"/>
              <a:t>分鐘）</a:t>
            </a:r>
          </a:p>
          <a:p>
            <a:pPr eaLnBrk="1" hangingPunct="1">
              <a:lnSpc>
                <a:spcPct val="90000"/>
              </a:lnSpc>
            </a:pPr>
            <a:r>
              <a:rPr lang="en-US" altLang="zh-TW" dirty="0" smtClean="0"/>
              <a:t>5. </a:t>
            </a:r>
            <a:r>
              <a:rPr lang="zh-TW" altLang="en-US" dirty="0" smtClean="0"/>
              <a:t>小德蘭好姐姐，請你教我愛耶穌！（</a:t>
            </a:r>
            <a:r>
              <a:rPr lang="en-US" altLang="zh-TW" dirty="0" smtClean="0"/>
              <a:t>17</a:t>
            </a:r>
            <a:r>
              <a:rPr lang="zh-TW" altLang="en-US" dirty="0" smtClean="0"/>
              <a:t>分鐘）</a:t>
            </a:r>
          </a:p>
          <a:p>
            <a:pPr eaLnBrk="1" hangingPunct="1">
              <a:lnSpc>
                <a:spcPct val="90000"/>
              </a:lnSpc>
            </a:pPr>
            <a:r>
              <a:rPr lang="en-US" altLang="zh-TW" dirty="0" smtClean="0"/>
              <a:t>6. </a:t>
            </a:r>
            <a:r>
              <a:rPr lang="zh-TW" altLang="en-US" dirty="0" smtClean="0"/>
              <a:t>彌撒領聖體的體驗（</a:t>
            </a:r>
            <a:r>
              <a:rPr lang="en-US" altLang="zh-TW" dirty="0" smtClean="0"/>
              <a:t>17</a:t>
            </a:r>
            <a:r>
              <a:rPr lang="zh-TW" altLang="en-US" dirty="0" smtClean="0"/>
              <a:t>分鐘）</a:t>
            </a:r>
          </a:p>
          <a:p>
            <a:pPr eaLnBrk="1" hangingPunct="1">
              <a:lnSpc>
                <a:spcPct val="90000"/>
              </a:lnSpc>
            </a:pPr>
            <a:r>
              <a:rPr lang="en-US" altLang="zh-TW" dirty="0" smtClean="0"/>
              <a:t>7. </a:t>
            </a:r>
            <a:r>
              <a:rPr lang="zh-TW" altLang="en-US" dirty="0" smtClean="0"/>
              <a:t>同我醒寤一個時辰（</a:t>
            </a:r>
            <a:r>
              <a:rPr lang="en-US" altLang="zh-TW" dirty="0" smtClean="0"/>
              <a:t>7</a:t>
            </a:r>
            <a:r>
              <a:rPr lang="zh-TW" altLang="en-US" dirty="0" smtClean="0"/>
              <a:t>分鐘）</a:t>
            </a:r>
          </a:p>
          <a:p>
            <a:pPr eaLnBrk="1" hangingPunct="1">
              <a:lnSpc>
                <a:spcPct val="90000"/>
              </a:lnSpc>
            </a:pPr>
            <a:r>
              <a:rPr lang="en-US" altLang="zh-TW" dirty="0" smtClean="0"/>
              <a:t>8. </a:t>
            </a:r>
            <a:r>
              <a:rPr lang="zh-TW" altLang="en-US" dirty="0" smtClean="0"/>
              <a:t>偕同聖母陪伴耶穌（</a:t>
            </a:r>
            <a:r>
              <a:rPr lang="en-US" altLang="zh-TW" dirty="0" smtClean="0"/>
              <a:t>3</a:t>
            </a:r>
            <a:r>
              <a:rPr lang="zh-TW" altLang="en-US" dirty="0" smtClean="0"/>
              <a:t>分鐘）</a:t>
            </a:r>
          </a:p>
          <a:p>
            <a:pPr eaLnBrk="1" hangingPunct="1">
              <a:lnSpc>
                <a:spcPct val="90000"/>
              </a:lnSpc>
            </a:pPr>
            <a:r>
              <a:rPr lang="en-US" altLang="zh-TW" dirty="0" smtClean="0"/>
              <a:t>9. </a:t>
            </a:r>
            <a:r>
              <a:rPr lang="zh-TW" altLang="en-US" dirty="0" smtClean="0"/>
              <a:t>問與答（</a:t>
            </a:r>
            <a:r>
              <a:rPr lang="en-US" altLang="zh-TW" dirty="0" smtClean="0"/>
              <a:t>17</a:t>
            </a:r>
            <a:r>
              <a:rPr lang="zh-TW" altLang="en-US" dirty="0" smtClean="0"/>
              <a:t>分鐘）</a:t>
            </a:r>
            <a:endParaRPr lang="en-US" altLang="zh-TW" dirty="0" smtClean="0"/>
          </a:p>
          <a:p>
            <a:pPr eaLnBrk="1" hangingPunct="1">
              <a:lnSpc>
                <a:spcPct val="90000"/>
              </a:lnSpc>
            </a:pPr>
            <a:r>
              <a:rPr lang="en-US" altLang="zh-TW" dirty="0" smtClean="0"/>
              <a:t>10. </a:t>
            </a:r>
            <a:r>
              <a:rPr lang="zh-TW" altLang="en-US" dirty="0" smtClean="0"/>
              <a:t>經常朝拜聖體的好哥哥好姐姐</a:t>
            </a:r>
            <a:endParaRPr lang="en-US" altLang="zh-TW" dirty="0" smtClean="0"/>
          </a:p>
          <a:p>
            <a:pPr eaLnBrk="1" hangingPunct="1">
              <a:lnSpc>
                <a:spcPct val="90000"/>
              </a:lnSpc>
            </a:pPr>
            <a:r>
              <a:rPr lang="en-US" altLang="zh-TW" dirty="0" smtClean="0"/>
              <a:t>11. </a:t>
            </a:r>
            <a:r>
              <a:rPr lang="zh-TW" altLang="en-US" dirty="0" smtClean="0"/>
              <a:t>神領聖體（</a:t>
            </a:r>
            <a:r>
              <a:rPr lang="en-US" altLang="zh-TW" dirty="0" smtClean="0"/>
              <a:t>3</a:t>
            </a:r>
            <a:r>
              <a:rPr lang="zh-TW" altLang="en-US" dirty="0" smtClean="0"/>
              <a:t>分鐘）</a:t>
            </a:r>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zh-TW" altLang="en-US" smtClean="0"/>
              <a:t>觸動耶穌的聖心</a:t>
            </a:r>
            <a:endParaRPr lang="en-US" smtClean="0"/>
          </a:p>
        </p:txBody>
      </p:sp>
      <p:sp>
        <p:nvSpPr>
          <p:cNvPr id="27651" name="Rectangle 3"/>
          <p:cNvSpPr>
            <a:spLocks noGrp="1" noChangeArrowheads="1"/>
          </p:cNvSpPr>
          <p:nvPr>
            <p:ph sz="half" idx="1"/>
          </p:nvPr>
        </p:nvSpPr>
        <p:spPr/>
        <p:txBody>
          <a:bodyPr/>
          <a:lstStyle/>
          <a:p>
            <a:pPr eaLnBrk="1" hangingPunct="1"/>
            <a:r>
              <a:rPr lang="zh-TW" altLang="en-US" dirty="0" smtClean="0"/>
              <a:t>德蘭修女（德肋撒姆姆）說：</a:t>
            </a:r>
            <a:r>
              <a:rPr lang="zh-TW" altLang="en-US" b="1" dirty="0" smtClean="0">
                <a:solidFill>
                  <a:schemeClr val="tx1"/>
                </a:solidFill>
              </a:rPr>
              <a:t>「恆久朝拜明供聖體的敬禮，將要拯救世界，治好列國萬民。」</a:t>
            </a:r>
            <a:endParaRPr lang="en-US" altLang="zh-TW" b="1" dirty="0" smtClean="0">
              <a:solidFill>
                <a:schemeClr val="tx1"/>
              </a:solidFill>
            </a:endParaRPr>
          </a:p>
          <a:p>
            <a:pPr eaLnBrk="1" hangingPunct="1"/>
            <a:endParaRPr lang="en-US" altLang="zh-TW" dirty="0" smtClean="0"/>
          </a:p>
          <a:p>
            <a:pPr eaLnBrk="1" hangingPunct="1"/>
            <a:r>
              <a:rPr lang="zh-TW" altLang="en-US" dirty="0" smtClean="0"/>
              <a:t>伯多祿．克若飛</a:t>
            </a:r>
            <a:r>
              <a:rPr lang="en-US" altLang="zh-TW" dirty="0" smtClean="0"/>
              <a:t>(Peter </a:t>
            </a:r>
            <a:r>
              <a:rPr lang="en-US" altLang="zh-TW" dirty="0" err="1" smtClean="0"/>
              <a:t>Kreeft</a:t>
            </a:r>
            <a:r>
              <a:rPr lang="en-US" altLang="zh-TW" dirty="0" smtClean="0"/>
              <a:t>)</a:t>
            </a:r>
            <a:r>
              <a:rPr lang="zh-CN" altLang="en-US" dirty="0" smtClean="0"/>
              <a:t>：</a:t>
            </a:r>
            <a:r>
              <a:rPr lang="zh-TW" altLang="en-US" b="1" dirty="0" smtClean="0">
                <a:solidFill>
                  <a:schemeClr val="tx1"/>
                </a:solidFill>
              </a:rPr>
              <a:t>「朝拜明供聖體的建設能力，超過核彈的破壞力。」</a:t>
            </a:r>
            <a:r>
              <a:rPr lang="zh-TW" altLang="en-US" dirty="0" smtClean="0"/>
              <a:t>因為聖體就像一塊強有力的神聖磁石。</a:t>
            </a:r>
          </a:p>
        </p:txBody>
      </p:sp>
      <p:sp>
        <p:nvSpPr>
          <p:cNvPr id="6" name="TextBox 5"/>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pic>
        <p:nvPicPr>
          <p:cNvPr id="9" name="Picture 13" descr="mother_teresa"/>
          <p:cNvPicPr>
            <a:picLocks noGrp="1" noChangeAspect="1" noChangeArrowheads="1"/>
          </p:cNvPicPr>
          <p:nvPr>
            <p:ph sz="half" idx="2"/>
          </p:nvPr>
        </p:nvPicPr>
        <p:blipFill>
          <a:blip r:embed="rId2" cstate="print"/>
          <a:srcRect/>
          <a:stretch>
            <a:fillRect/>
          </a:stretch>
        </p:blipFill>
        <p:spPr>
          <a:xfrm>
            <a:off x="6343650" y="1053306"/>
            <a:ext cx="2641600" cy="3810000"/>
          </a:xfrm>
          <a:prstGeom prst="rect">
            <a:avLst/>
          </a:prstGeom>
          <a:noFill/>
          <a:ln/>
        </p:spPr>
      </p:pic>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zh-TW" altLang="en-US" smtClean="0"/>
              <a:t>觸動耶穌的聖心</a:t>
            </a:r>
            <a:endParaRPr lang="en-US" smtClean="0"/>
          </a:p>
        </p:txBody>
      </p:sp>
      <p:sp>
        <p:nvSpPr>
          <p:cNvPr id="28675" name="Rectangle 3"/>
          <p:cNvSpPr>
            <a:spLocks noGrp="1" noChangeArrowheads="1"/>
          </p:cNvSpPr>
          <p:nvPr>
            <p:ph sz="half" idx="1"/>
          </p:nvPr>
        </p:nvSpPr>
        <p:spPr/>
        <p:txBody>
          <a:bodyPr/>
          <a:lstStyle/>
          <a:p>
            <a:r>
              <a:rPr lang="zh-TW" altLang="en-US" dirty="0" smtClean="0"/>
              <a:t>聖女傅天娜看見，</a:t>
            </a:r>
            <a:r>
              <a:rPr lang="zh-TW" altLang="en-US" b="1" dirty="0" smtClean="0">
                <a:solidFill>
                  <a:schemeClr val="tx1"/>
                </a:solidFill>
              </a:rPr>
              <a:t>無論是誰，只要在聖體面前祈禱一個小時，就能觸動耶穌的聖心，令祂發出愛與慈悲的神光，把整個世界包圍，從而使每一個男子、女子以及兒童，都分沾祂的恩寵與美善。</a:t>
            </a:r>
          </a:p>
          <a:p>
            <a:r>
              <a:rPr lang="zh-TW" altLang="en-US" dirty="0" smtClean="0"/>
              <a:t>朝拜聖體之所以能觸動人心，改變世界，是因為它能觸動天主。只要我們觸動了天主，天主便自然會觸動人心，改變世界了。</a:t>
            </a:r>
          </a:p>
        </p:txBody>
      </p:sp>
      <p:sp>
        <p:nvSpPr>
          <p:cNvPr id="10" name="Content Placeholder 9"/>
          <p:cNvSpPr>
            <a:spLocks noGrp="1"/>
          </p:cNvSpPr>
          <p:nvPr>
            <p:ph sz="half" idx="2"/>
          </p:nvPr>
        </p:nvSpPr>
        <p:spPr/>
        <p:txBody>
          <a:bodyPr/>
          <a:lstStyle/>
          <a:p>
            <a:endParaRPr lang="en-US"/>
          </a:p>
        </p:txBody>
      </p:sp>
      <p:pic>
        <p:nvPicPr>
          <p:cNvPr id="4" name="Picture 4" descr="jesus"/>
          <p:cNvPicPr>
            <a:picLocks noChangeAspect="1" noChangeArrowheads="1"/>
          </p:cNvPicPr>
          <p:nvPr/>
        </p:nvPicPr>
        <p:blipFill>
          <a:blip r:embed="rId2" cstate="print"/>
          <a:srcRect/>
          <a:stretch>
            <a:fillRect/>
          </a:stretch>
        </p:blipFill>
        <p:spPr>
          <a:xfrm>
            <a:off x="7475057" y="2829817"/>
            <a:ext cx="1668943" cy="3296111"/>
          </a:xfrm>
          <a:prstGeom prst="rect">
            <a:avLst/>
          </a:prstGeom>
          <a:noFill/>
        </p:spPr>
      </p:pic>
      <p:pic>
        <p:nvPicPr>
          <p:cNvPr id="2050" name="Picture 2" descr="D:\html\catholic\Icon\adoration.png"/>
          <p:cNvPicPr>
            <a:picLocks noChangeAspect="1" noChangeArrowheads="1"/>
          </p:cNvPicPr>
          <p:nvPr/>
        </p:nvPicPr>
        <p:blipFill>
          <a:blip r:embed="rId3" cstate="print"/>
          <a:srcRect/>
          <a:stretch>
            <a:fillRect/>
          </a:stretch>
        </p:blipFill>
        <p:spPr bwMode="auto">
          <a:xfrm>
            <a:off x="7474226" y="1085850"/>
            <a:ext cx="2658146" cy="1766029"/>
          </a:xfrm>
          <a:prstGeom prst="rect">
            <a:avLst/>
          </a:prstGeom>
          <a:noFill/>
        </p:spPr>
      </p:pic>
      <p:sp>
        <p:nvSpPr>
          <p:cNvPr id="6" name="TextBox 5"/>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zh-TW" altLang="en-US" dirty="0" smtClean="0"/>
              <a:t>沒有其他</a:t>
            </a:r>
            <a:r>
              <a:rPr lang="en-US" dirty="0" err="1" smtClean="0"/>
              <a:t>救援</a:t>
            </a:r>
            <a:endParaRPr lang="en-US" dirty="0" smtClean="0"/>
          </a:p>
        </p:txBody>
      </p:sp>
      <p:sp>
        <p:nvSpPr>
          <p:cNvPr id="25603" name="Rectangle 3"/>
          <p:cNvSpPr>
            <a:spLocks noGrp="1" noChangeArrowheads="1"/>
          </p:cNvSpPr>
          <p:nvPr>
            <p:ph type="body" idx="1"/>
          </p:nvPr>
        </p:nvSpPr>
        <p:spPr/>
        <p:txBody>
          <a:bodyPr/>
          <a:lstStyle/>
          <a:p>
            <a:pPr eaLnBrk="1" hangingPunct="1"/>
            <a:r>
              <a:rPr lang="zh-TW" altLang="en-US" dirty="0" smtClean="0"/>
              <a:t>在如今罪如此深重的世界，</a:t>
            </a:r>
            <a:r>
              <a:rPr lang="en-US" dirty="0" smtClean="0"/>
              <a:t>人</a:t>
            </a:r>
            <a:r>
              <a:rPr lang="zh-TW" dirty="0" smtClean="0"/>
              <a:t>在</a:t>
            </a:r>
            <a:r>
              <a:rPr lang="en-US" dirty="0" smtClean="0"/>
              <a:t>殺</a:t>
            </a:r>
            <a:r>
              <a:rPr lang="zh-TW" altLang="en-US" dirty="0" smtClean="0"/>
              <a:t>害</a:t>
            </a:r>
            <a:r>
              <a:rPr lang="en-US" dirty="0" err="1" smtClean="0"/>
              <a:t>自己</a:t>
            </a:r>
            <a:r>
              <a:rPr lang="zh-TW" altLang="en-US" dirty="0" smtClean="0"/>
              <a:t>和</a:t>
            </a:r>
            <a:r>
              <a:rPr lang="en-US" dirty="0" smtClean="0"/>
              <a:t>殺</a:t>
            </a:r>
            <a:r>
              <a:rPr lang="zh-TW" altLang="en-US" dirty="0" smtClean="0"/>
              <a:t>害</a:t>
            </a:r>
            <a:r>
              <a:rPr lang="en-US" dirty="0" err="1" smtClean="0"/>
              <a:t>自己靈魂</a:t>
            </a:r>
            <a:r>
              <a:rPr lang="zh-TW" altLang="en-US" dirty="0" smtClean="0"/>
              <a:t>的</a:t>
            </a:r>
            <a:r>
              <a:rPr lang="en-US" dirty="0" err="1" smtClean="0"/>
              <a:t>危急中</a:t>
            </a:r>
            <a:r>
              <a:rPr lang="zh-TW" altLang="en-US" dirty="0" smtClean="0"/>
              <a:t>，</a:t>
            </a:r>
            <a:r>
              <a:rPr lang="en-US" dirty="0" smtClean="0"/>
              <a:t>主</a:t>
            </a:r>
            <a:r>
              <a:rPr lang="zh-TW" altLang="en-US" dirty="0" smtClean="0"/>
              <a:t>耶穌親臨在至聖聖事</a:t>
            </a:r>
            <a:r>
              <a:rPr lang="en-US" dirty="0" smtClean="0"/>
              <a:t>中</a:t>
            </a:r>
            <a:r>
              <a:rPr lang="zh-TW" altLang="en-US" dirty="0" smtClean="0"/>
              <a:t>，耶穌聖體的</a:t>
            </a:r>
            <a:r>
              <a:rPr lang="zh-TW" dirty="0" smtClean="0"/>
              <a:t>恩</a:t>
            </a:r>
            <a:r>
              <a:rPr lang="zh-TW" altLang="en-US" dirty="0" smtClean="0"/>
              <a:t>寵無限</a:t>
            </a:r>
            <a:r>
              <a:rPr lang="en-US" dirty="0" smtClean="0"/>
              <a:t>地</a:t>
            </a:r>
            <a:r>
              <a:rPr lang="zh-TW" altLang="en-US" dirty="0" smtClean="0"/>
              <a:t>傾流。</a:t>
            </a:r>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+4</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zh-TW" altLang="en-US" dirty="0" smtClean="0"/>
              <a:t>沒有其他</a:t>
            </a:r>
            <a:r>
              <a:rPr lang="en-US" dirty="0" err="1" smtClean="0"/>
              <a:t>救援</a:t>
            </a:r>
            <a:endParaRPr lang="en-US" dirty="0" smtClean="0"/>
          </a:p>
        </p:txBody>
      </p:sp>
      <p:sp>
        <p:nvSpPr>
          <p:cNvPr id="29699" name="Rectangle 3"/>
          <p:cNvSpPr>
            <a:spLocks noGrp="1" noChangeArrowheads="1"/>
          </p:cNvSpPr>
          <p:nvPr>
            <p:ph sz="half" idx="1"/>
          </p:nvPr>
        </p:nvSpPr>
        <p:spPr/>
        <p:txBody>
          <a:bodyPr/>
          <a:lstStyle/>
          <a:p>
            <a:pPr eaLnBrk="1" hangingPunct="1"/>
            <a:r>
              <a:rPr lang="zh-TW" altLang="en-US" dirty="0" smtClean="0"/>
              <a:t>如果我們</a:t>
            </a:r>
            <a:r>
              <a:rPr lang="zh-TW" altLang="en-US" b="1" dirty="0" smtClean="0">
                <a:solidFill>
                  <a:schemeClr val="tx1"/>
                </a:solidFill>
              </a:rPr>
              <a:t>每人</a:t>
            </a:r>
            <a:r>
              <a:rPr lang="zh-TW" altLang="en-US" dirty="0" smtClean="0"/>
              <a:t>都來聖體前找耶穌，</a:t>
            </a:r>
            <a:r>
              <a:rPr lang="en-US" dirty="0" err="1" smtClean="0"/>
              <a:t>定能挽救危難</a:t>
            </a:r>
            <a:r>
              <a:rPr lang="zh-TW" altLang="en-US" dirty="0" smtClean="0"/>
              <a:t>，治療人</a:t>
            </a:r>
            <a:r>
              <a:rPr lang="en-US" dirty="0" smtClean="0"/>
              <a:t>靈</a:t>
            </a:r>
            <a:r>
              <a:rPr lang="zh-TW" altLang="en-US" dirty="0" smtClean="0"/>
              <a:t>，</a:t>
            </a:r>
            <a:r>
              <a:rPr lang="en-US" dirty="0" err="1" smtClean="0"/>
              <a:t>改變</a:t>
            </a:r>
            <a:r>
              <a:rPr lang="zh-TW" altLang="en-US" dirty="0" smtClean="0"/>
              <a:t>世界。</a:t>
            </a:r>
            <a:endParaRPr lang="en-US" altLang="zh-TW" dirty="0" smtClean="0"/>
          </a:p>
        </p:txBody>
      </p:sp>
      <p:pic>
        <p:nvPicPr>
          <p:cNvPr id="6" name="Content Placeholder 5" descr="DSC_5170.JPG"/>
          <p:cNvPicPr>
            <a:picLocks noGrp="1" noChangeAspect="1"/>
          </p:cNvPicPr>
          <p:nvPr>
            <p:ph sz="half" idx="2"/>
          </p:nvPr>
        </p:nvPicPr>
        <p:blipFill>
          <a:blip r:embed="rId2" cstate="print"/>
          <a:stretch>
            <a:fillRect/>
          </a:stretch>
        </p:blipFill>
        <p:spPr>
          <a:xfrm>
            <a:off x="4648200" y="2271918"/>
            <a:ext cx="4495800" cy="2977738"/>
          </a:xfrm>
        </p:spPr>
      </p:pic>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zh-CN" altLang="en-US" dirty="0" smtClean="0"/>
              <a:t>福傳</a:t>
            </a:r>
            <a:endParaRPr lang="en-US" dirty="0" smtClean="0"/>
          </a:p>
        </p:txBody>
      </p:sp>
      <p:sp>
        <p:nvSpPr>
          <p:cNvPr id="29699" name="Rectangle 3"/>
          <p:cNvSpPr>
            <a:spLocks noGrp="1" noChangeArrowheads="1"/>
          </p:cNvSpPr>
          <p:nvPr>
            <p:ph type="body" sz="half" idx="1"/>
          </p:nvPr>
        </p:nvSpPr>
        <p:spPr/>
        <p:txBody>
          <a:bodyPr/>
          <a:lstStyle/>
          <a:p>
            <a:pPr eaLnBrk="1" hangingPunct="1"/>
            <a:r>
              <a:rPr lang="zh-CN" altLang="en-US" dirty="0" smtClean="0"/>
              <a:t>藉着</a:t>
            </a:r>
            <a:r>
              <a:rPr lang="zh-TW" altLang="en-US" dirty="0" smtClean="0"/>
              <a:t>基督</a:t>
            </a:r>
            <a:r>
              <a:rPr lang="en-US" altLang="zh-CN" dirty="0" smtClean="0"/>
              <a:t>(</a:t>
            </a:r>
            <a:r>
              <a:rPr lang="zh-TW" altLang="en-US" dirty="0" smtClean="0"/>
              <a:t>聖體</a:t>
            </a:r>
            <a:r>
              <a:rPr lang="en-US" altLang="zh-CN" dirty="0" smtClean="0"/>
              <a:t>)</a:t>
            </a:r>
            <a:r>
              <a:rPr lang="zh-CN" altLang="en-US" dirty="0" smtClean="0"/>
              <a:t>，</a:t>
            </a:r>
            <a:endParaRPr lang="en-US" altLang="zh-CN" dirty="0" smtClean="0"/>
          </a:p>
          <a:p>
            <a:pPr eaLnBrk="1" hangingPunct="1"/>
            <a:r>
              <a:rPr lang="zh-CN" altLang="en-US" dirty="0" smtClean="0"/>
              <a:t>偕同</a:t>
            </a:r>
            <a:r>
              <a:rPr lang="zh-TW" altLang="en-US" dirty="0" smtClean="0"/>
              <a:t>基督</a:t>
            </a:r>
            <a:r>
              <a:rPr lang="en-US" altLang="zh-CN" dirty="0" smtClean="0"/>
              <a:t>(</a:t>
            </a:r>
            <a:r>
              <a:rPr lang="zh-TW" altLang="en-US" dirty="0" smtClean="0"/>
              <a:t>聖體</a:t>
            </a:r>
            <a:r>
              <a:rPr lang="en-US" altLang="zh-CN" dirty="0" smtClean="0"/>
              <a:t>) </a:t>
            </a:r>
            <a:r>
              <a:rPr lang="zh-CN" altLang="en-US" dirty="0" smtClean="0"/>
              <a:t>，</a:t>
            </a:r>
            <a:endParaRPr lang="en-US" altLang="zh-CN" dirty="0" smtClean="0"/>
          </a:p>
          <a:p>
            <a:pPr eaLnBrk="1" hangingPunct="1"/>
            <a:r>
              <a:rPr lang="zh-CN" altLang="en-US" dirty="0" smtClean="0"/>
              <a:t>在</a:t>
            </a:r>
            <a:r>
              <a:rPr lang="zh-TW" altLang="en-US" dirty="0" smtClean="0"/>
              <a:t>基督</a:t>
            </a:r>
            <a:r>
              <a:rPr lang="en-US" altLang="zh-CN" dirty="0" smtClean="0"/>
              <a:t>(</a:t>
            </a:r>
            <a:r>
              <a:rPr lang="zh-TW" altLang="en-US" dirty="0" smtClean="0"/>
              <a:t>聖體</a:t>
            </a:r>
            <a:r>
              <a:rPr lang="en-US" altLang="zh-CN" dirty="0" smtClean="0"/>
              <a:t>)</a:t>
            </a:r>
            <a:r>
              <a:rPr lang="zh-CN" altLang="en-US" dirty="0" smtClean="0"/>
              <a:t>內</a:t>
            </a:r>
            <a:endParaRPr lang="en-US" dirty="0" smtClean="0"/>
          </a:p>
        </p:txBody>
      </p:sp>
      <p:pic>
        <p:nvPicPr>
          <p:cNvPr id="8" name="Picture 2" descr="D:\html\catholic\Icon\john_bosco_dream.jpg"/>
          <p:cNvPicPr>
            <a:picLocks noGrp="1" noChangeAspect="1" noChangeArrowheads="1"/>
          </p:cNvPicPr>
          <p:nvPr>
            <p:ph sz="half" idx="2"/>
          </p:nvPr>
        </p:nvPicPr>
        <p:blipFill>
          <a:blip r:embed="rId2" cstate="print"/>
          <a:srcRect/>
          <a:stretch>
            <a:fillRect/>
          </a:stretch>
        </p:blipFill>
        <p:spPr bwMode="auto">
          <a:xfrm>
            <a:off x="5143500" y="1062173"/>
            <a:ext cx="4000500" cy="5772149"/>
          </a:xfrm>
          <a:prstGeom prst="rect">
            <a:avLst/>
          </a:prstGeom>
          <a:noFill/>
        </p:spPr>
      </p:pic>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title"/>
          </p:nvPr>
        </p:nvSpPr>
        <p:spPr/>
        <p:txBody>
          <a:bodyPr/>
          <a:lstStyle/>
          <a:p>
            <a:pPr eaLnBrk="1" hangingPunct="1"/>
            <a:r>
              <a:rPr lang="zh-TW" altLang="en-US" smtClean="0"/>
              <a:t>在法蒂瑪天使教的祈禱</a:t>
            </a:r>
          </a:p>
        </p:txBody>
      </p:sp>
      <p:sp>
        <p:nvSpPr>
          <p:cNvPr id="112644" name="Rectangle 4"/>
          <p:cNvSpPr>
            <a:spLocks noGrp="1" noChangeArrowheads="1"/>
          </p:cNvSpPr>
          <p:nvPr>
            <p:ph sz="half" idx="1"/>
          </p:nvPr>
        </p:nvSpPr>
        <p:spPr/>
        <p:txBody>
          <a:bodyPr/>
          <a:lstStyle/>
          <a:p>
            <a:pPr eaLnBrk="1" hangingPunct="1">
              <a:lnSpc>
                <a:spcPct val="80000"/>
              </a:lnSpc>
            </a:pPr>
            <a:r>
              <a:rPr lang="zh-TW" altLang="en-US" b="1" dirty="0" smtClean="0">
                <a:solidFill>
                  <a:schemeClr val="tx1"/>
                </a:solidFill>
              </a:rPr>
              <a:t>哦！天主，我信奉您、我敬拜您、我仰望您、我愛慕您。請您寬恕那些不信您、不敬您、不仰望您、不愛慕您的人。</a:t>
            </a:r>
          </a:p>
          <a:p>
            <a:pPr eaLnBrk="1" hangingPunct="1">
              <a:lnSpc>
                <a:spcPct val="80000"/>
              </a:lnSpc>
            </a:pPr>
            <a:r>
              <a:rPr lang="zh-TW" altLang="en-US" b="1" dirty="0" smtClean="0">
                <a:solidFill>
                  <a:schemeClr val="tx1"/>
                </a:solidFill>
              </a:rPr>
              <a:t>至聖的天主聖三：聖父、聖子、聖神，我深深地欽崇您，現在我把這個世界上所有聖體櫃中最珍貴的聖體、聖血，耶穌基督的靈魂與天主性呈獻給您，以賠補世人對天主的冷淡、侮辱和褻瀆。藉著耶穌聖心和無染原罪聖母聖心的無限功勞，求您使罪人悔改自新。</a:t>
            </a:r>
          </a:p>
        </p:txBody>
      </p:sp>
      <p:pic>
        <p:nvPicPr>
          <p:cNvPr id="8" name="Picture 3" descr="D:\html\catholic\Icon\images.jpg"/>
          <p:cNvPicPr>
            <a:picLocks noGrp="1" noChangeAspect="1" noChangeArrowheads="1"/>
          </p:cNvPicPr>
          <p:nvPr>
            <p:ph sz="half" idx="2"/>
          </p:nvPr>
        </p:nvPicPr>
        <p:blipFill>
          <a:blip r:embed="rId2" cstate="print"/>
          <a:srcRect/>
          <a:stretch>
            <a:fillRect/>
          </a:stretch>
        </p:blipFill>
        <p:spPr bwMode="auto">
          <a:xfrm>
            <a:off x="6184900" y="1621768"/>
            <a:ext cx="2959100" cy="4311376"/>
          </a:xfrm>
          <a:prstGeom prst="rect">
            <a:avLst/>
          </a:prstGeom>
          <a:noFill/>
        </p:spPr>
      </p:pic>
      <p:pic>
        <p:nvPicPr>
          <p:cNvPr id="9" name="Picture 4" descr="D:\html\catholic\Icon\angeloffatima.jpg"/>
          <p:cNvPicPr>
            <a:picLocks noChangeAspect="1" noChangeArrowheads="1"/>
          </p:cNvPicPr>
          <p:nvPr/>
        </p:nvPicPr>
        <p:blipFill>
          <a:blip r:embed="rId3" cstate="print"/>
          <a:srcRect/>
          <a:stretch>
            <a:fillRect/>
          </a:stretch>
        </p:blipFill>
        <p:spPr bwMode="auto">
          <a:xfrm>
            <a:off x="6184900" y="1070609"/>
            <a:ext cx="997340" cy="1415783"/>
          </a:xfrm>
          <a:prstGeom prst="rect">
            <a:avLst/>
          </a:prstGeom>
          <a:noFill/>
        </p:spPr>
      </p:pic>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err="1" smtClean="0"/>
              <a:t>陪伴耶穌</a:t>
            </a:r>
            <a:endParaRPr lang="en-US" dirty="0" smtClean="0"/>
          </a:p>
        </p:txBody>
      </p:sp>
      <p:sp>
        <p:nvSpPr>
          <p:cNvPr id="4099" name="Rectangle 3"/>
          <p:cNvSpPr>
            <a:spLocks noGrp="1" noChangeArrowheads="1"/>
          </p:cNvSpPr>
          <p:nvPr>
            <p:ph type="body" idx="1"/>
          </p:nvPr>
        </p:nvSpPr>
        <p:spPr/>
        <p:txBody>
          <a:bodyPr>
            <a:normAutofit fontScale="92500" lnSpcReduction="10000"/>
          </a:bodyPr>
          <a:lstStyle/>
          <a:p>
            <a:pPr eaLnBrk="1" hangingPunct="1">
              <a:lnSpc>
                <a:spcPct val="90000"/>
              </a:lnSpc>
            </a:pPr>
            <a:r>
              <a:rPr lang="en-US" altLang="zh-TW" dirty="0" smtClean="0">
                <a:solidFill>
                  <a:schemeClr val="tx1"/>
                </a:solidFill>
              </a:rPr>
              <a:t>1. </a:t>
            </a:r>
            <a:r>
              <a:rPr lang="zh-TW" altLang="en-US" dirty="0" smtClean="0">
                <a:solidFill>
                  <a:schemeClr val="tx1"/>
                </a:solidFill>
              </a:rPr>
              <a:t>在現今世代為什麼特别重要？（</a:t>
            </a:r>
            <a:r>
              <a:rPr lang="en-US" altLang="zh-TW" dirty="0" smtClean="0">
                <a:solidFill>
                  <a:schemeClr val="tx1"/>
                </a:solidFill>
              </a:rPr>
              <a:t>26</a:t>
            </a:r>
            <a:r>
              <a:rPr lang="zh-TW" altLang="en-US" dirty="0" smtClean="0">
                <a:solidFill>
                  <a:schemeClr val="tx1"/>
                </a:solidFill>
              </a:rPr>
              <a:t>分鐘）</a:t>
            </a:r>
            <a:endParaRPr lang="en-US" altLang="zh-TW" dirty="0" smtClean="0">
              <a:solidFill>
                <a:schemeClr val="tx1"/>
              </a:solidFill>
            </a:endParaRPr>
          </a:p>
          <a:p>
            <a:pPr eaLnBrk="1" hangingPunct="1">
              <a:lnSpc>
                <a:spcPct val="90000"/>
              </a:lnSpc>
            </a:pPr>
            <a:r>
              <a:rPr lang="en-US" altLang="zh-TW" dirty="0" smtClean="0">
                <a:solidFill>
                  <a:srgbClr val="FF0000"/>
                </a:solidFill>
              </a:rPr>
              <a:t>2. </a:t>
            </a:r>
            <a:r>
              <a:rPr lang="zh-TW" dirty="0" smtClean="0">
                <a:solidFill>
                  <a:srgbClr val="FF0000"/>
                </a:solidFill>
              </a:rPr>
              <a:t>最</a:t>
            </a:r>
            <a:r>
              <a:rPr lang="zh-TW" altLang="en-US" dirty="0" smtClean="0">
                <a:solidFill>
                  <a:srgbClr val="FF0000"/>
                </a:solidFill>
              </a:rPr>
              <a:t>親愛的</a:t>
            </a:r>
            <a:r>
              <a:rPr lang="en-US" dirty="0" smtClean="0">
                <a:solidFill>
                  <a:srgbClr val="FF0000"/>
                </a:solidFill>
              </a:rPr>
              <a:t>主</a:t>
            </a:r>
            <a:r>
              <a:rPr lang="zh-TW" altLang="en-US" dirty="0" smtClean="0">
                <a:solidFill>
                  <a:srgbClr val="FF0000"/>
                </a:solidFill>
              </a:rPr>
              <a:t>耶穌</a:t>
            </a:r>
            <a:r>
              <a:rPr lang="zh-CN" altLang="en-US" dirty="0" smtClean="0">
                <a:solidFill>
                  <a:srgbClr val="FF0000"/>
                </a:solidFill>
              </a:rPr>
              <a:t>！（</a:t>
            </a:r>
            <a:r>
              <a:rPr lang="en-US" altLang="zh-CN" dirty="0" smtClean="0">
                <a:solidFill>
                  <a:srgbClr val="FF0000"/>
                </a:solidFill>
              </a:rPr>
              <a:t>6</a:t>
            </a:r>
            <a:r>
              <a:rPr lang="zh-CN" altLang="en-US" dirty="0" smtClean="0">
                <a:solidFill>
                  <a:srgbClr val="FF0000"/>
                </a:solidFill>
              </a:rPr>
              <a:t>分鐘）</a:t>
            </a:r>
            <a:endParaRPr lang="en-US" dirty="0" smtClean="0">
              <a:solidFill>
                <a:srgbClr val="FF0000"/>
              </a:solidFill>
            </a:endParaRPr>
          </a:p>
          <a:p>
            <a:pPr eaLnBrk="1" hangingPunct="1">
              <a:lnSpc>
                <a:spcPct val="90000"/>
              </a:lnSpc>
            </a:pPr>
            <a:r>
              <a:rPr lang="en-US" altLang="zh-TW" dirty="0" smtClean="0">
                <a:solidFill>
                  <a:schemeClr val="tx1"/>
                </a:solidFill>
              </a:rPr>
              <a:t>3. </a:t>
            </a:r>
            <a:r>
              <a:rPr lang="zh-TW" altLang="en-US" dirty="0" smtClean="0">
                <a:solidFill>
                  <a:schemeClr val="tx1"/>
                </a:solidFill>
              </a:rPr>
              <a:t>愛的承諾</a:t>
            </a:r>
            <a:r>
              <a:rPr lang="zh-CN" altLang="en-US" dirty="0" smtClean="0">
                <a:solidFill>
                  <a:schemeClr val="tx1"/>
                </a:solidFill>
              </a:rPr>
              <a:t>與我的軟弱、更大的珍寶</a:t>
            </a:r>
            <a:r>
              <a:rPr lang="en-US" altLang="zh-CN" dirty="0" smtClean="0">
                <a:solidFill>
                  <a:schemeClr val="tx1"/>
                </a:solidFill>
              </a:rPr>
              <a:t>(</a:t>
            </a:r>
            <a:r>
              <a:rPr lang="en-US" altLang="zh-TW" dirty="0" smtClean="0">
                <a:solidFill>
                  <a:schemeClr val="tx1"/>
                </a:solidFill>
              </a:rPr>
              <a:t>17+14</a:t>
            </a:r>
            <a:r>
              <a:rPr lang="zh-TW" altLang="en-US" dirty="0" smtClean="0">
                <a:solidFill>
                  <a:schemeClr val="tx1"/>
                </a:solidFill>
              </a:rPr>
              <a:t>分鐘</a:t>
            </a:r>
            <a:r>
              <a:rPr lang="en-US" altLang="zh-TW" dirty="0" smtClean="0">
                <a:solidFill>
                  <a:schemeClr val="tx1"/>
                </a:solidFill>
              </a:rPr>
              <a:t>)</a:t>
            </a:r>
            <a:endParaRPr lang="zh-TW" altLang="en-US" dirty="0" smtClean="0">
              <a:solidFill>
                <a:schemeClr val="tx1"/>
              </a:solidFill>
            </a:endParaRPr>
          </a:p>
          <a:p>
            <a:pPr eaLnBrk="1" hangingPunct="1">
              <a:lnSpc>
                <a:spcPct val="90000"/>
              </a:lnSpc>
            </a:pPr>
            <a:r>
              <a:rPr lang="en-US" altLang="zh-TW" dirty="0" smtClean="0">
                <a:solidFill>
                  <a:schemeClr val="tx1"/>
                </a:solidFill>
              </a:rPr>
              <a:t>4. </a:t>
            </a:r>
            <a:r>
              <a:rPr lang="zh-TW" altLang="en-US" dirty="0" smtClean="0">
                <a:solidFill>
                  <a:schemeClr val="tx1"/>
                </a:solidFill>
              </a:rPr>
              <a:t>陪伴耶穌聖體的甘飴與障礙（</a:t>
            </a:r>
            <a:r>
              <a:rPr lang="en-US" altLang="zh-TW" dirty="0" smtClean="0">
                <a:solidFill>
                  <a:schemeClr val="tx1"/>
                </a:solidFill>
              </a:rPr>
              <a:t>14</a:t>
            </a:r>
            <a:r>
              <a:rPr lang="zh-TW" altLang="en-US" dirty="0" smtClean="0">
                <a:solidFill>
                  <a:schemeClr val="tx1"/>
                </a:solidFill>
              </a:rPr>
              <a:t>分鐘）</a:t>
            </a:r>
          </a:p>
          <a:p>
            <a:pPr eaLnBrk="1" hangingPunct="1">
              <a:lnSpc>
                <a:spcPct val="90000"/>
              </a:lnSpc>
            </a:pPr>
            <a:r>
              <a:rPr lang="en-US" altLang="zh-TW" dirty="0" smtClean="0">
                <a:solidFill>
                  <a:schemeClr val="tx1"/>
                </a:solidFill>
              </a:rPr>
              <a:t>5. </a:t>
            </a:r>
            <a:r>
              <a:rPr lang="zh-TW" altLang="en-US" dirty="0" smtClean="0">
                <a:solidFill>
                  <a:schemeClr val="tx1"/>
                </a:solidFill>
              </a:rPr>
              <a:t>小德蘭好姐姐，請你教我愛耶穌！（</a:t>
            </a:r>
            <a:r>
              <a:rPr lang="en-US" altLang="zh-TW" dirty="0" smtClean="0">
                <a:solidFill>
                  <a:schemeClr val="tx1"/>
                </a:solidFill>
              </a:rPr>
              <a:t>17</a:t>
            </a:r>
            <a:r>
              <a:rPr lang="zh-TW" altLang="en-US" dirty="0" smtClean="0">
                <a:solidFill>
                  <a:schemeClr val="tx1"/>
                </a:solidFill>
              </a:rPr>
              <a:t>分鐘）</a:t>
            </a:r>
          </a:p>
          <a:p>
            <a:pPr eaLnBrk="1" hangingPunct="1">
              <a:lnSpc>
                <a:spcPct val="90000"/>
              </a:lnSpc>
            </a:pPr>
            <a:r>
              <a:rPr lang="en-US" altLang="zh-TW" dirty="0" smtClean="0">
                <a:solidFill>
                  <a:schemeClr val="tx1"/>
                </a:solidFill>
              </a:rPr>
              <a:t>6. </a:t>
            </a:r>
            <a:r>
              <a:rPr lang="zh-TW" altLang="en-US" dirty="0" smtClean="0">
                <a:solidFill>
                  <a:schemeClr val="tx1"/>
                </a:solidFill>
              </a:rPr>
              <a:t>彌撒領聖體的體驗（</a:t>
            </a:r>
            <a:r>
              <a:rPr lang="en-US" altLang="zh-TW" dirty="0" smtClean="0">
                <a:solidFill>
                  <a:schemeClr val="tx1"/>
                </a:solidFill>
              </a:rPr>
              <a:t>17</a:t>
            </a:r>
            <a:r>
              <a:rPr lang="zh-TW" altLang="en-US" dirty="0" smtClean="0">
                <a:solidFill>
                  <a:schemeClr val="tx1"/>
                </a:solidFill>
              </a:rPr>
              <a:t>分鐘）</a:t>
            </a:r>
          </a:p>
          <a:p>
            <a:pPr eaLnBrk="1" hangingPunct="1">
              <a:lnSpc>
                <a:spcPct val="90000"/>
              </a:lnSpc>
            </a:pPr>
            <a:r>
              <a:rPr lang="en-US" altLang="zh-TW" dirty="0" smtClean="0">
                <a:solidFill>
                  <a:schemeClr val="tx1"/>
                </a:solidFill>
              </a:rPr>
              <a:t>7. </a:t>
            </a:r>
            <a:r>
              <a:rPr lang="zh-TW" altLang="en-US" dirty="0" smtClean="0">
                <a:solidFill>
                  <a:schemeClr val="tx1"/>
                </a:solidFill>
              </a:rPr>
              <a:t>同我醒寤一個時辰（</a:t>
            </a:r>
            <a:r>
              <a:rPr lang="en-US" altLang="zh-TW" dirty="0" smtClean="0">
                <a:solidFill>
                  <a:schemeClr val="tx1"/>
                </a:solidFill>
              </a:rPr>
              <a:t>7</a:t>
            </a:r>
            <a:r>
              <a:rPr lang="zh-TW" altLang="en-US" dirty="0" smtClean="0">
                <a:solidFill>
                  <a:schemeClr val="tx1"/>
                </a:solidFill>
              </a:rPr>
              <a:t>分鐘）</a:t>
            </a:r>
          </a:p>
          <a:p>
            <a:pPr eaLnBrk="1" hangingPunct="1">
              <a:lnSpc>
                <a:spcPct val="90000"/>
              </a:lnSpc>
            </a:pPr>
            <a:r>
              <a:rPr lang="en-US" altLang="zh-TW" dirty="0" smtClean="0">
                <a:solidFill>
                  <a:schemeClr val="tx1"/>
                </a:solidFill>
              </a:rPr>
              <a:t>8. </a:t>
            </a:r>
            <a:r>
              <a:rPr lang="zh-TW" altLang="en-US" dirty="0" smtClean="0">
                <a:solidFill>
                  <a:schemeClr val="tx1"/>
                </a:solidFill>
              </a:rPr>
              <a:t>偕同聖母陪伴耶穌（</a:t>
            </a:r>
            <a:r>
              <a:rPr lang="en-US" altLang="zh-TW" dirty="0" smtClean="0">
                <a:solidFill>
                  <a:schemeClr val="tx1"/>
                </a:solidFill>
              </a:rPr>
              <a:t>3</a:t>
            </a:r>
            <a:r>
              <a:rPr lang="zh-TW" altLang="en-US" dirty="0" smtClean="0">
                <a:solidFill>
                  <a:schemeClr val="tx1"/>
                </a:solidFill>
              </a:rPr>
              <a:t>分鐘）</a:t>
            </a:r>
          </a:p>
          <a:p>
            <a:pPr eaLnBrk="1" hangingPunct="1">
              <a:lnSpc>
                <a:spcPct val="90000"/>
              </a:lnSpc>
            </a:pPr>
            <a:r>
              <a:rPr lang="en-US" altLang="zh-TW" dirty="0" smtClean="0">
                <a:solidFill>
                  <a:schemeClr val="tx1"/>
                </a:solidFill>
              </a:rPr>
              <a:t>9. </a:t>
            </a:r>
            <a:r>
              <a:rPr lang="zh-TW" altLang="en-US" dirty="0" smtClean="0">
                <a:solidFill>
                  <a:schemeClr val="tx1"/>
                </a:solidFill>
              </a:rPr>
              <a:t>問與答（</a:t>
            </a:r>
            <a:r>
              <a:rPr lang="en-US" altLang="zh-TW" dirty="0" smtClean="0">
                <a:solidFill>
                  <a:schemeClr val="tx1"/>
                </a:solidFill>
              </a:rPr>
              <a:t>17</a:t>
            </a:r>
            <a:r>
              <a:rPr lang="zh-TW" altLang="en-US" dirty="0" smtClean="0">
                <a:solidFill>
                  <a:schemeClr val="tx1"/>
                </a:solidFill>
              </a:rPr>
              <a:t>分鐘）</a:t>
            </a:r>
            <a:endParaRPr lang="en-US" altLang="zh-TW" dirty="0" smtClean="0">
              <a:solidFill>
                <a:schemeClr val="tx1"/>
              </a:solidFill>
            </a:endParaRPr>
          </a:p>
          <a:p>
            <a:pPr eaLnBrk="1" hangingPunct="1">
              <a:lnSpc>
                <a:spcPct val="90000"/>
              </a:lnSpc>
            </a:pPr>
            <a:r>
              <a:rPr lang="en-US" altLang="zh-TW" dirty="0" smtClean="0">
                <a:solidFill>
                  <a:schemeClr val="tx1"/>
                </a:solidFill>
              </a:rPr>
              <a:t>10. </a:t>
            </a:r>
            <a:r>
              <a:rPr lang="zh-TW" altLang="en-US" dirty="0" smtClean="0">
                <a:solidFill>
                  <a:schemeClr val="tx1"/>
                </a:solidFill>
              </a:rPr>
              <a:t>經常朝拜聖體的好哥哥好姐姐</a:t>
            </a:r>
            <a:endParaRPr lang="en-US" altLang="zh-TW" dirty="0" smtClean="0">
              <a:solidFill>
                <a:schemeClr val="tx1"/>
              </a:solidFill>
            </a:endParaRPr>
          </a:p>
          <a:p>
            <a:pPr eaLnBrk="1" hangingPunct="1">
              <a:lnSpc>
                <a:spcPct val="90000"/>
              </a:lnSpc>
            </a:pPr>
            <a:r>
              <a:rPr lang="en-US" altLang="zh-TW" dirty="0" smtClean="0">
                <a:solidFill>
                  <a:schemeClr val="tx1"/>
                </a:solidFill>
              </a:rPr>
              <a:t>11. </a:t>
            </a:r>
            <a:r>
              <a:rPr lang="zh-TW" altLang="en-US" dirty="0" smtClean="0">
                <a:solidFill>
                  <a:schemeClr val="tx1"/>
                </a:solidFill>
              </a:rPr>
              <a:t>神領聖體（</a:t>
            </a:r>
            <a:r>
              <a:rPr lang="en-US" altLang="zh-TW" dirty="0" smtClean="0">
                <a:solidFill>
                  <a:schemeClr val="tx1"/>
                </a:solidFill>
              </a:rPr>
              <a:t>3</a:t>
            </a:r>
            <a:r>
              <a:rPr lang="zh-TW" altLang="en-US" dirty="0" smtClean="0">
                <a:solidFill>
                  <a:schemeClr val="tx1"/>
                </a:solidFill>
              </a:rPr>
              <a:t>分鐘）</a:t>
            </a:r>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zh-TW" altLang="en-US" smtClean="0"/>
              <a:t>因愛，為愛而被造</a:t>
            </a:r>
          </a:p>
        </p:txBody>
      </p:sp>
      <p:sp>
        <p:nvSpPr>
          <p:cNvPr id="37891" name="Rectangle 3"/>
          <p:cNvSpPr>
            <a:spLocks noGrp="1" noChangeArrowheads="1"/>
          </p:cNvSpPr>
          <p:nvPr>
            <p:ph sz="half" idx="1"/>
          </p:nvPr>
        </p:nvSpPr>
        <p:spPr/>
        <p:txBody>
          <a:bodyPr/>
          <a:lstStyle/>
          <a:p>
            <a:pPr eaLnBrk="1" hangingPunct="1"/>
            <a:r>
              <a:rPr lang="zh-TW" altLang="en-US" sz="3200" dirty="0" smtClean="0"/>
              <a:t>亞爾斯的聖本堂聖若翰維雅納悲傷地指出「天上的飛鳥被造來歌唱，所以它們不停地唱；人被造來愛天主，但他們卻不愛。」</a:t>
            </a:r>
          </a:p>
        </p:txBody>
      </p:sp>
      <p:pic>
        <p:nvPicPr>
          <p:cNvPr id="6" name="Picture 4" descr="s150"/>
          <p:cNvPicPr>
            <a:picLocks noGrp="1" noChangeAspect="1" noChangeArrowheads="1"/>
          </p:cNvPicPr>
          <p:nvPr>
            <p:ph sz="half" idx="2"/>
          </p:nvPr>
        </p:nvPicPr>
        <p:blipFill>
          <a:blip r:embed="rId2" cstate="print"/>
          <a:srcRect/>
          <a:stretch>
            <a:fillRect/>
          </a:stretch>
        </p:blipFill>
        <p:spPr>
          <a:xfrm>
            <a:off x="6238248" y="1085849"/>
            <a:ext cx="2852404" cy="5383214"/>
          </a:xfrm>
          <a:prstGeom prst="rect">
            <a:avLst/>
          </a:prstGeom>
          <a:noFill/>
          <a:ln/>
        </p:spPr>
      </p:pic>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zh-TW" altLang="en-US" smtClean="0"/>
              <a:t>因愛，為愛而被造</a:t>
            </a:r>
            <a:endParaRPr lang="en-US" smtClean="0"/>
          </a:p>
        </p:txBody>
      </p:sp>
      <p:sp>
        <p:nvSpPr>
          <p:cNvPr id="38915" name="Rectangle 3"/>
          <p:cNvSpPr>
            <a:spLocks noGrp="1" noChangeArrowheads="1"/>
          </p:cNvSpPr>
          <p:nvPr>
            <p:ph type="body" idx="1"/>
          </p:nvPr>
        </p:nvSpPr>
        <p:spPr/>
        <p:txBody>
          <a:bodyPr/>
          <a:lstStyle/>
          <a:p>
            <a:pPr eaLnBrk="1" hangingPunct="1"/>
            <a:r>
              <a:rPr lang="zh-TW" altLang="en-US" dirty="0" smtClean="0"/>
              <a:t>我們因愛及為愛而被造，為了一個無限與無條件的愛。然而，我們一來到世上，就面對愛的局限，發現愛附有條件，或者所得的愛反覆無常，甚至完全沒得到愛。我們感覺到被遺棄、拒絕甚至被虐待，由此受的創傷跟著我們一輩子。這創傷造成我們常感不足或把自己武裝起來成為強勢的人。我們不知諒解他人的需要卻只會顧自己，或者因沒被愛，就以批評或報復來補償。愛的創傷造成一個封閉自私的人！</a:t>
            </a:r>
            <a:endParaRPr lang="zh-CN" altLang="en-US" dirty="0" smtClean="0"/>
          </a:p>
          <a:p>
            <a:pPr eaLnBrk="1" hangingPunct="1"/>
            <a:endParaRPr lang="en-US" dirty="0" smtClean="0"/>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zh-TW" altLang="en-US" sz="2800" dirty="0" smtClean="0"/>
              <a:t>「你的財寶在那裏，你的心也必在那裏。」</a:t>
            </a:r>
            <a:r>
              <a:rPr lang="en-US" altLang="zh-TW" sz="2800" dirty="0" smtClean="0"/>
              <a:t>〔</a:t>
            </a:r>
            <a:r>
              <a:rPr lang="zh-TW" altLang="en-US" sz="2800" dirty="0" smtClean="0"/>
              <a:t>瑪</a:t>
            </a:r>
            <a:r>
              <a:rPr lang="en-US" altLang="zh-TW" sz="2800" dirty="0" smtClean="0"/>
              <a:t>6</a:t>
            </a:r>
            <a:r>
              <a:rPr lang="zh-TW" altLang="en-US" sz="2800" dirty="0" smtClean="0"/>
              <a:t>：</a:t>
            </a:r>
            <a:r>
              <a:rPr lang="en-US" altLang="zh-TW" sz="2800" dirty="0" smtClean="0"/>
              <a:t>21〕</a:t>
            </a:r>
            <a:endParaRPr lang="en-US" sz="2800" dirty="0" smtClean="0"/>
          </a:p>
        </p:txBody>
      </p:sp>
      <p:sp>
        <p:nvSpPr>
          <p:cNvPr id="58371" name="Rectangle 3"/>
          <p:cNvSpPr>
            <a:spLocks noGrp="1" noChangeArrowheads="1"/>
          </p:cNvSpPr>
          <p:nvPr>
            <p:ph sz="half" idx="1"/>
          </p:nvPr>
        </p:nvSpPr>
        <p:spPr/>
        <p:txBody>
          <a:bodyPr/>
          <a:lstStyle/>
          <a:p>
            <a:pPr eaLnBrk="1" hangingPunct="1"/>
            <a:endParaRPr lang="en-US" dirty="0" smtClean="0"/>
          </a:p>
          <a:p>
            <a:pPr eaLnBrk="1" hangingPunct="1"/>
            <a:r>
              <a:rPr lang="zh-TW" altLang="en-US" dirty="0" smtClean="0"/>
              <a:t>請你們體驗，請你們觀看：上主是何等的和藹慈善！投奔祂的必獲真福永歡。</a:t>
            </a:r>
            <a:r>
              <a:rPr lang="en-US" altLang="zh-CN" dirty="0" smtClean="0"/>
              <a:t>(</a:t>
            </a:r>
            <a:r>
              <a:rPr lang="zh-CN" altLang="en-US" dirty="0" smtClean="0"/>
              <a:t>詠</a:t>
            </a:r>
            <a:r>
              <a:rPr lang="en-US" altLang="zh-CN" dirty="0" smtClean="0"/>
              <a:t>34:9)</a:t>
            </a:r>
            <a:endParaRPr lang="en-US" dirty="0" smtClean="0"/>
          </a:p>
        </p:txBody>
      </p:sp>
      <p:pic>
        <p:nvPicPr>
          <p:cNvPr id="6" name="Content Placeholder 5" descr="Chapel2"/>
          <p:cNvPicPr>
            <a:picLocks noGrp="1" noChangeAspect="1" noChangeArrowheads="1"/>
          </p:cNvPicPr>
          <p:nvPr>
            <p:ph sz="half" idx="2"/>
          </p:nvPr>
        </p:nvPicPr>
        <p:blipFill>
          <a:blip r:embed="rId2" cstate="print"/>
          <a:srcRect/>
          <a:stretch>
            <a:fillRect/>
          </a:stretch>
        </p:blipFill>
        <p:spPr bwMode="auto">
          <a:xfrm>
            <a:off x="6288320" y="1085850"/>
            <a:ext cx="2752259" cy="538321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err="1" smtClean="0"/>
              <a:t>陪伴耶穌</a:t>
            </a:r>
            <a:endParaRPr lang="en-US" dirty="0" smtClean="0"/>
          </a:p>
        </p:txBody>
      </p:sp>
      <p:sp>
        <p:nvSpPr>
          <p:cNvPr id="4099" name="Rectangle 3"/>
          <p:cNvSpPr>
            <a:spLocks noGrp="1" noChangeArrowheads="1"/>
          </p:cNvSpPr>
          <p:nvPr>
            <p:ph type="body" idx="1"/>
          </p:nvPr>
        </p:nvSpPr>
        <p:spPr/>
        <p:txBody>
          <a:bodyPr>
            <a:normAutofit fontScale="92500" lnSpcReduction="10000"/>
          </a:bodyPr>
          <a:lstStyle/>
          <a:p>
            <a:pPr eaLnBrk="1" hangingPunct="1">
              <a:lnSpc>
                <a:spcPct val="90000"/>
              </a:lnSpc>
            </a:pPr>
            <a:r>
              <a:rPr lang="en-US" altLang="zh-TW" dirty="0" smtClean="0">
                <a:solidFill>
                  <a:srgbClr val="FF0000"/>
                </a:solidFill>
              </a:rPr>
              <a:t>1. </a:t>
            </a:r>
            <a:r>
              <a:rPr lang="zh-TW" altLang="en-US" dirty="0" smtClean="0">
                <a:solidFill>
                  <a:srgbClr val="FF0000"/>
                </a:solidFill>
              </a:rPr>
              <a:t>在現今世代為什麼特别重要？（</a:t>
            </a:r>
            <a:r>
              <a:rPr lang="en-US" altLang="zh-TW" dirty="0" smtClean="0">
                <a:solidFill>
                  <a:srgbClr val="FF0000"/>
                </a:solidFill>
              </a:rPr>
              <a:t>26</a:t>
            </a:r>
            <a:r>
              <a:rPr lang="zh-TW" altLang="en-US" dirty="0" smtClean="0">
                <a:solidFill>
                  <a:srgbClr val="FF0000"/>
                </a:solidFill>
              </a:rPr>
              <a:t>分鐘）</a:t>
            </a:r>
            <a:endParaRPr lang="en-US" altLang="zh-TW" dirty="0" smtClean="0">
              <a:solidFill>
                <a:srgbClr val="FF0000"/>
              </a:solidFill>
            </a:endParaRPr>
          </a:p>
          <a:p>
            <a:pPr eaLnBrk="1" hangingPunct="1">
              <a:lnSpc>
                <a:spcPct val="90000"/>
              </a:lnSpc>
            </a:pPr>
            <a:r>
              <a:rPr lang="en-US" altLang="zh-TW" dirty="0" smtClean="0">
                <a:solidFill>
                  <a:schemeClr val="tx1"/>
                </a:solidFill>
              </a:rPr>
              <a:t>2. </a:t>
            </a:r>
            <a:r>
              <a:rPr lang="zh-TW" dirty="0" smtClean="0">
                <a:solidFill>
                  <a:schemeClr val="tx1"/>
                </a:solidFill>
              </a:rPr>
              <a:t>最</a:t>
            </a:r>
            <a:r>
              <a:rPr lang="zh-TW" altLang="en-US" dirty="0" smtClean="0">
                <a:solidFill>
                  <a:schemeClr val="tx1"/>
                </a:solidFill>
              </a:rPr>
              <a:t>親愛的</a:t>
            </a:r>
            <a:r>
              <a:rPr lang="en-US" dirty="0" smtClean="0">
                <a:solidFill>
                  <a:schemeClr val="tx1"/>
                </a:solidFill>
              </a:rPr>
              <a:t>主</a:t>
            </a:r>
            <a:r>
              <a:rPr lang="zh-TW" altLang="en-US" dirty="0" smtClean="0">
                <a:solidFill>
                  <a:schemeClr val="tx1"/>
                </a:solidFill>
              </a:rPr>
              <a:t>耶穌</a:t>
            </a:r>
            <a:r>
              <a:rPr lang="zh-CN" altLang="en-US" dirty="0" smtClean="0">
                <a:solidFill>
                  <a:schemeClr val="tx1"/>
                </a:solidFill>
              </a:rPr>
              <a:t>！（</a:t>
            </a:r>
            <a:r>
              <a:rPr lang="en-US" altLang="zh-CN" dirty="0" smtClean="0">
                <a:solidFill>
                  <a:schemeClr val="tx1"/>
                </a:solidFill>
              </a:rPr>
              <a:t>6</a:t>
            </a:r>
            <a:r>
              <a:rPr lang="zh-CN" altLang="en-US" dirty="0" smtClean="0">
                <a:solidFill>
                  <a:schemeClr val="tx1"/>
                </a:solidFill>
              </a:rPr>
              <a:t>分鐘）</a:t>
            </a:r>
            <a:endParaRPr lang="en-US" dirty="0" smtClean="0">
              <a:solidFill>
                <a:schemeClr val="tx1"/>
              </a:solidFill>
            </a:endParaRPr>
          </a:p>
          <a:p>
            <a:pPr eaLnBrk="1" hangingPunct="1">
              <a:lnSpc>
                <a:spcPct val="90000"/>
              </a:lnSpc>
            </a:pPr>
            <a:r>
              <a:rPr lang="en-US" altLang="zh-TW" dirty="0" smtClean="0">
                <a:solidFill>
                  <a:schemeClr val="tx1"/>
                </a:solidFill>
              </a:rPr>
              <a:t>3. </a:t>
            </a:r>
            <a:r>
              <a:rPr lang="zh-TW" altLang="en-US" dirty="0" smtClean="0">
                <a:solidFill>
                  <a:schemeClr val="tx1"/>
                </a:solidFill>
              </a:rPr>
              <a:t>愛的承諾</a:t>
            </a:r>
            <a:r>
              <a:rPr lang="zh-CN" altLang="en-US" dirty="0" smtClean="0">
                <a:solidFill>
                  <a:schemeClr val="tx1"/>
                </a:solidFill>
              </a:rPr>
              <a:t>與我的軟弱、更大的珍寶</a:t>
            </a:r>
            <a:r>
              <a:rPr lang="en-US" altLang="zh-TW" dirty="0" smtClean="0">
                <a:solidFill>
                  <a:schemeClr val="tx1"/>
                </a:solidFill>
              </a:rPr>
              <a:t>(17+14</a:t>
            </a:r>
            <a:r>
              <a:rPr lang="zh-TW" altLang="en-US" dirty="0" smtClean="0">
                <a:solidFill>
                  <a:schemeClr val="tx1"/>
                </a:solidFill>
              </a:rPr>
              <a:t>分鐘</a:t>
            </a:r>
            <a:r>
              <a:rPr lang="en-US" altLang="zh-TW" dirty="0" smtClean="0">
                <a:solidFill>
                  <a:schemeClr val="tx1"/>
                </a:solidFill>
              </a:rPr>
              <a:t>)</a:t>
            </a:r>
            <a:endParaRPr lang="zh-TW" altLang="en-US" dirty="0" smtClean="0">
              <a:solidFill>
                <a:schemeClr val="tx1"/>
              </a:solidFill>
            </a:endParaRPr>
          </a:p>
          <a:p>
            <a:pPr eaLnBrk="1" hangingPunct="1">
              <a:lnSpc>
                <a:spcPct val="90000"/>
              </a:lnSpc>
            </a:pPr>
            <a:r>
              <a:rPr lang="en-US" altLang="zh-TW" dirty="0" smtClean="0">
                <a:solidFill>
                  <a:schemeClr val="tx1"/>
                </a:solidFill>
              </a:rPr>
              <a:t>4. </a:t>
            </a:r>
            <a:r>
              <a:rPr lang="zh-TW" altLang="en-US" dirty="0" smtClean="0">
                <a:solidFill>
                  <a:schemeClr val="tx1"/>
                </a:solidFill>
              </a:rPr>
              <a:t>陪伴耶穌聖體的甘飴與障礙（</a:t>
            </a:r>
            <a:r>
              <a:rPr lang="en-US" altLang="zh-TW" dirty="0" smtClean="0">
                <a:solidFill>
                  <a:schemeClr val="tx1"/>
                </a:solidFill>
              </a:rPr>
              <a:t>14</a:t>
            </a:r>
            <a:r>
              <a:rPr lang="zh-TW" altLang="en-US" dirty="0" smtClean="0">
                <a:solidFill>
                  <a:schemeClr val="tx1"/>
                </a:solidFill>
              </a:rPr>
              <a:t>分鐘）</a:t>
            </a:r>
          </a:p>
          <a:p>
            <a:pPr eaLnBrk="1" hangingPunct="1">
              <a:lnSpc>
                <a:spcPct val="90000"/>
              </a:lnSpc>
            </a:pPr>
            <a:r>
              <a:rPr lang="en-US" altLang="zh-TW" dirty="0" smtClean="0">
                <a:solidFill>
                  <a:schemeClr val="tx1"/>
                </a:solidFill>
              </a:rPr>
              <a:t>5. </a:t>
            </a:r>
            <a:r>
              <a:rPr lang="zh-TW" altLang="en-US" dirty="0" smtClean="0">
                <a:solidFill>
                  <a:schemeClr val="tx1"/>
                </a:solidFill>
              </a:rPr>
              <a:t>小德蘭好姐姐，請你教我愛耶穌！（</a:t>
            </a:r>
            <a:r>
              <a:rPr lang="en-US" altLang="zh-TW" dirty="0" smtClean="0">
                <a:solidFill>
                  <a:schemeClr val="tx1"/>
                </a:solidFill>
              </a:rPr>
              <a:t>17</a:t>
            </a:r>
            <a:r>
              <a:rPr lang="zh-TW" altLang="en-US" dirty="0" smtClean="0">
                <a:solidFill>
                  <a:schemeClr val="tx1"/>
                </a:solidFill>
              </a:rPr>
              <a:t>分鐘）</a:t>
            </a:r>
          </a:p>
          <a:p>
            <a:pPr eaLnBrk="1" hangingPunct="1">
              <a:lnSpc>
                <a:spcPct val="90000"/>
              </a:lnSpc>
            </a:pPr>
            <a:r>
              <a:rPr lang="en-US" altLang="zh-TW" dirty="0" smtClean="0">
                <a:solidFill>
                  <a:schemeClr val="tx1"/>
                </a:solidFill>
              </a:rPr>
              <a:t>6. </a:t>
            </a:r>
            <a:r>
              <a:rPr lang="zh-TW" altLang="en-US" dirty="0" smtClean="0">
                <a:solidFill>
                  <a:schemeClr val="tx1"/>
                </a:solidFill>
              </a:rPr>
              <a:t>彌撒領聖體的體驗（</a:t>
            </a:r>
            <a:r>
              <a:rPr lang="en-US" altLang="zh-TW" dirty="0" smtClean="0">
                <a:solidFill>
                  <a:schemeClr val="tx1"/>
                </a:solidFill>
              </a:rPr>
              <a:t>17</a:t>
            </a:r>
            <a:r>
              <a:rPr lang="zh-TW" altLang="en-US" dirty="0" smtClean="0">
                <a:solidFill>
                  <a:schemeClr val="tx1"/>
                </a:solidFill>
              </a:rPr>
              <a:t>分鐘）</a:t>
            </a:r>
          </a:p>
          <a:p>
            <a:pPr eaLnBrk="1" hangingPunct="1">
              <a:lnSpc>
                <a:spcPct val="90000"/>
              </a:lnSpc>
            </a:pPr>
            <a:r>
              <a:rPr lang="en-US" altLang="zh-TW" dirty="0" smtClean="0">
                <a:solidFill>
                  <a:schemeClr val="tx1"/>
                </a:solidFill>
              </a:rPr>
              <a:t>7. </a:t>
            </a:r>
            <a:r>
              <a:rPr lang="zh-TW" altLang="en-US" dirty="0" smtClean="0">
                <a:solidFill>
                  <a:schemeClr val="tx1"/>
                </a:solidFill>
              </a:rPr>
              <a:t>同我醒寤一個時辰（</a:t>
            </a:r>
            <a:r>
              <a:rPr lang="en-US" altLang="zh-TW" dirty="0" smtClean="0">
                <a:solidFill>
                  <a:schemeClr val="tx1"/>
                </a:solidFill>
              </a:rPr>
              <a:t>7</a:t>
            </a:r>
            <a:r>
              <a:rPr lang="zh-TW" altLang="en-US" dirty="0" smtClean="0">
                <a:solidFill>
                  <a:schemeClr val="tx1"/>
                </a:solidFill>
              </a:rPr>
              <a:t>分鐘）</a:t>
            </a:r>
          </a:p>
          <a:p>
            <a:pPr eaLnBrk="1" hangingPunct="1">
              <a:lnSpc>
                <a:spcPct val="90000"/>
              </a:lnSpc>
            </a:pPr>
            <a:r>
              <a:rPr lang="en-US" altLang="zh-TW" dirty="0" smtClean="0">
                <a:solidFill>
                  <a:schemeClr val="tx1"/>
                </a:solidFill>
              </a:rPr>
              <a:t>8. </a:t>
            </a:r>
            <a:r>
              <a:rPr lang="zh-TW" altLang="en-US" dirty="0" smtClean="0">
                <a:solidFill>
                  <a:schemeClr val="tx1"/>
                </a:solidFill>
              </a:rPr>
              <a:t>偕同聖母陪伴耶穌（</a:t>
            </a:r>
            <a:r>
              <a:rPr lang="en-US" altLang="zh-TW" dirty="0" smtClean="0">
                <a:solidFill>
                  <a:schemeClr val="tx1"/>
                </a:solidFill>
              </a:rPr>
              <a:t>3</a:t>
            </a:r>
            <a:r>
              <a:rPr lang="zh-TW" altLang="en-US" dirty="0" smtClean="0">
                <a:solidFill>
                  <a:schemeClr val="tx1"/>
                </a:solidFill>
              </a:rPr>
              <a:t>分鐘）</a:t>
            </a:r>
          </a:p>
          <a:p>
            <a:pPr eaLnBrk="1" hangingPunct="1">
              <a:lnSpc>
                <a:spcPct val="90000"/>
              </a:lnSpc>
            </a:pPr>
            <a:r>
              <a:rPr lang="en-US" altLang="zh-TW" dirty="0" smtClean="0">
                <a:solidFill>
                  <a:schemeClr val="tx1"/>
                </a:solidFill>
              </a:rPr>
              <a:t>9. </a:t>
            </a:r>
            <a:r>
              <a:rPr lang="zh-TW" altLang="en-US" dirty="0" smtClean="0">
                <a:solidFill>
                  <a:schemeClr val="tx1"/>
                </a:solidFill>
              </a:rPr>
              <a:t>問與答（</a:t>
            </a:r>
            <a:r>
              <a:rPr lang="en-US" altLang="zh-TW" dirty="0" smtClean="0">
                <a:solidFill>
                  <a:schemeClr val="tx1"/>
                </a:solidFill>
              </a:rPr>
              <a:t>17</a:t>
            </a:r>
            <a:r>
              <a:rPr lang="zh-TW" altLang="en-US" dirty="0" smtClean="0">
                <a:solidFill>
                  <a:schemeClr val="tx1"/>
                </a:solidFill>
              </a:rPr>
              <a:t>分鐘）</a:t>
            </a:r>
            <a:endParaRPr lang="en-US" altLang="zh-TW" dirty="0" smtClean="0">
              <a:solidFill>
                <a:schemeClr val="tx1"/>
              </a:solidFill>
            </a:endParaRPr>
          </a:p>
          <a:p>
            <a:pPr eaLnBrk="1" hangingPunct="1">
              <a:lnSpc>
                <a:spcPct val="90000"/>
              </a:lnSpc>
            </a:pPr>
            <a:r>
              <a:rPr lang="en-US" altLang="zh-TW" dirty="0" smtClean="0">
                <a:solidFill>
                  <a:schemeClr val="tx1"/>
                </a:solidFill>
              </a:rPr>
              <a:t>10. </a:t>
            </a:r>
            <a:r>
              <a:rPr lang="zh-TW" altLang="en-US" dirty="0" smtClean="0">
                <a:solidFill>
                  <a:schemeClr val="tx1"/>
                </a:solidFill>
              </a:rPr>
              <a:t>經常朝拜聖體的好哥哥好姐姐</a:t>
            </a:r>
            <a:endParaRPr lang="en-US" altLang="zh-TW" dirty="0" smtClean="0">
              <a:solidFill>
                <a:schemeClr val="tx1"/>
              </a:solidFill>
            </a:endParaRPr>
          </a:p>
          <a:p>
            <a:pPr eaLnBrk="1" hangingPunct="1">
              <a:lnSpc>
                <a:spcPct val="90000"/>
              </a:lnSpc>
            </a:pPr>
            <a:r>
              <a:rPr lang="en-US" altLang="zh-TW" dirty="0" smtClean="0">
                <a:solidFill>
                  <a:schemeClr val="tx1"/>
                </a:solidFill>
              </a:rPr>
              <a:t>11. </a:t>
            </a:r>
            <a:r>
              <a:rPr lang="zh-TW" altLang="en-US" dirty="0" smtClean="0">
                <a:solidFill>
                  <a:schemeClr val="tx1"/>
                </a:solidFill>
              </a:rPr>
              <a:t>神領聖體（</a:t>
            </a:r>
            <a:r>
              <a:rPr lang="en-US" altLang="zh-TW" dirty="0" smtClean="0">
                <a:solidFill>
                  <a:schemeClr val="tx1"/>
                </a:solidFill>
              </a:rPr>
              <a:t>3</a:t>
            </a:r>
            <a:r>
              <a:rPr lang="zh-TW" altLang="en-US" dirty="0" smtClean="0">
                <a:solidFill>
                  <a:schemeClr val="tx1"/>
                </a:solidFill>
              </a:rPr>
              <a:t>分鐘）</a:t>
            </a:r>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err="1" smtClean="0"/>
              <a:t>愛的承諾</a:t>
            </a:r>
            <a:endParaRPr lang="en-US" dirty="0" smtClean="0"/>
          </a:p>
        </p:txBody>
      </p:sp>
      <p:sp>
        <p:nvSpPr>
          <p:cNvPr id="39939" name="Rectangle 3"/>
          <p:cNvSpPr>
            <a:spLocks noGrp="1" noChangeArrowheads="1"/>
          </p:cNvSpPr>
          <p:nvPr>
            <p:ph type="body" idx="1"/>
          </p:nvPr>
        </p:nvSpPr>
        <p:spPr/>
        <p:txBody>
          <a:bodyPr/>
          <a:lstStyle/>
          <a:p>
            <a:pPr eaLnBrk="1" hangingPunct="1"/>
            <a:r>
              <a:rPr lang="zh-TW" altLang="en-US" dirty="0" smtClean="0"/>
              <a:t>這世代的人不願意做承諾</a:t>
            </a:r>
            <a:endParaRPr lang="en-US" altLang="zh-TW" dirty="0" smtClean="0"/>
          </a:p>
          <a:p>
            <a:pPr lvl="1" eaLnBrk="1" hangingPunct="1"/>
            <a:r>
              <a:rPr lang="zh-CN" altLang="en-US" dirty="0" smtClean="0"/>
              <a:t>不要孩子</a:t>
            </a:r>
            <a:r>
              <a:rPr lang="en-US" altLang="zh-CN" dirty="0" smtClean="0"/>
              <a:t>——</a:t>
            </a:r>
            <a:r>
              <a:rPr lang="zh-CN" altLang="en-US" dirty="0" smtClean="0"/>
              <a:t>先要認為方便才考慮</a:t>
            </a:r>
            <a:endParaRPr lang="en-US" altLang="zh-CN" dirty="0" smtClean="0"/>
          </a:p>
          <a:p>
            <a:pPr lvl="1" eaLnBrk="1" hangingPunct="1"/>
            <a:r>
              <a:rPr lang="zh-CN" altLang="en-US" dirty="0" smtClean="0"/>
              <a:t>不結婚</a:t>
            </a:r>
            <a:r>
              <a:rPr lang="en-US" altLang="zh-CN" dirty="0" smtClean="0"/>
              <a:t>——</a:t>
            </a:r>
            <a:r>
              <a:rPr lang="zh-CN" altLang="en-US" dirty="0" smtClean="0"/>
              <a:t>同居</a:t>
            </a:r>
            <a:endParaRPr lang="en-US" altLang="zh-CN" dirty="0" smtClean="0"/>
          </a:p>
          <a:p>
            <a:pPr lvl="1" eaLnBrk="1" hangingPunct="1"/>
            <a:endParaRPr lang="zh-TW" altLang="en-US" dirty="0" smtClean="0"/>
          </a:p>
          <a:p>
            <a:pPr eaLnBrk="1" hangingPunct="1"/>
            <a:r>
              <a:rPr lang="en-US" dirty="0" err="1" smtClean="0"/>
              <a:t>沒有行動</a:t>
            </a:r>
            <a:r>
              <a:rPr lang="zh-TW" altLang="en-US" dirty="0" smtClean="0"/>
              <a:t>，</a:t>
            </a:r>
            <a:r>
              <a:rPr lang="en-US" dirty="0" err="1" smtClean="0"/>
              <a:t>何謂愛</a:t>
            </a:r>
            <a:r>
              <a:rPr lang="en-US" dirty="0" smtClean="0"/>
              <a:t>？</a:t>
            </a:r>
          </a:p>
          <a:p>
            <a:pPr eaLnBrk="1" hangingPunct="1"/>
            <a:r>
              <a:rPr lang="zh-TW" altLang="en-US" dirty="0" smtClean="0"/>
              <a:t>這世代</a:t>
            </a:r>
            <a:r>
              <a:rPr lang="en-US" dirty="0" err="1" smtClean="0"/>
              <a:t>正是缺少真愛</a:t>
            </a:r>
            <a:r>
              <a:rPr lang="en-US" dirty="0" smtClean="0"/>
              <a:t>！</a:t>
            </a:r>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+4</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zh-TW" smtClean="0"/>
              <a:t>「祂愛了我，且為我捨棄了自己。」（迦 </a:t>
            </a:r>
            <a:r>
              <a:rPr lang="en-US" altLang="zh-TW" smtClean="0"/>
              <a:t>2:20</a:t>
            </a:r>
            <a:r>
              <a:rPr lang="zh-TW" smtClean="0"/>
              <a:t>） </a:t>
            </a:r>
            <a:endParaRPr lang="en-US" smtClean="0"/>
          </a:p>
        </p:txBody>
      </p:sp>
      <p:sp>
        <p:nvSpPr>
          <p:cNvPr id="40963" name="Rectangle 3"/>
          <p:cNvSpPr>
            <a:spLocks noGrp="1" noChangeArrowheads="1"/>
          </p:cNvSpPr>
          <p:nvPr>
            <p:ph type="body" idx="1"/>
          </p:nvPr>
        </p:nvSpPr>
        <p:spPr/>
        <p:txBody>
          <a:bodyPr/>
          <a:lstStyle/>
          <a:p>
            <a:pPr eaLnBrk="1" hangingPunct="1"/>
            <a:r>
              <a:rPr lang="en-US" dirty="0" err="1" smtClean="0"/>
              <a:t>知己</a:t>
            </a:r>
            <a:r>
              <a:rPr lang="en-US" dirty="0" smtClean="0"/>
              <a:t>?</a:t>
            </a:r>
          </a:p>
          <a:p>
            <a:pPr eaLnBrk="1" hangingPunct="1"/>
            <a:endParaRPr lang="en-US" dirty="0" smtClean="0"/>
          </a:p>
          <a:p>
            <a:pPr eaLnBrk="1" hangingPunct="1"/>
            <a:r>
              <a:rPr lang="zh-TW" altLang="en-US" dirty="0" smtClean="0"/>
              <a:t>您</a:t>
            </a:r>
            <a:r>
              <a:rPr lang="en-US" dirty="0" smtClean="0"/>
              <a:t>連</a:t>
            </a:r>
            <a:r>
              <a:rPr lang="zh-TW" dirty="0" smtClean="0"/>
              <a:t>自己</a:t>
            </a:r>
            <a:r>
              <a:rPr lang="en-US" dirty="0" err="1" smtClean="0"/>
              <a:t>也給我</a:t>
            </a:r>
            <a:endParaRPr lang="en-US" dirty="0" smtClean="0"/>
          </a:p>
          <a:p>
            <a:pPr eaLnBrk="1" hangingPunct="1"/>
            <a:r>
              <a:rPr lang="zh-TW" altLang="en-US" dirty="0" smtClean="0"/>
              <a:t>您遭人遺棄、受盡凌辱，我在哪裡！</a:t>
            </a:r>
            <a:endParaRPr lang="en-US" dirty="0" smtClean="0"/>
          </a:p>
        </p:txBody>
      </p: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祈求聖神降臨（瑪德羅賓</a:t>
            </a:r>
            <a:r>
              <a:rPr lang="en-US" altLang="zh-CN" dirty="0" err="1" smtClean="0"/>
              <a:t>Marthe</a:t>
            </a:r>
            <a:r>
              <a:rPr lang="en-US" altLang="zh-CN" dirty="0" smtClean="0"/>
              <a:t> Robin</a:t>
            </a:r>
            <a:r>
              <a:rPr lang="zh-TW" altLang="en-US" dirty="0" smtClean="0"/>
              <a:t>所寫）</a:t>
            </a:r>
            <a:endParaRPr lang="en-US" dirty="0"/>
          </a:p>
        </p:txBody>
      </p:sp>
      <p:sp>
        <p:nvSpPr>
          <p:cNvPr id="3" name="Content Placeholder 2"/>
          <p:cNvSpPr>
            <a:spLocks noGrp="1"/>
          </p:cNvSpPr>
          <p:nvPr>
            <p:ph idx="1"/>
          </p:nvPr>
        </p:nvSpPr>
        <p:spPr/>
        <p:txBody>
          <a:bodyPr/>
          <a:lstStyle/>
          <a:p>
            <a:r>
              <a:rPr lang="zh-TW" altLang="en-US" dirty="0" smtClean="0">
                <a:solidFill>
                  <a:schemeClr val="tx1"/>
                </a:solidFill>
              </a:rPr>
              <a:t>上主，請派遣祢的神，這樣一切將被創造；祢將使大地的容貌煥然一新。 </a:t>
            </a:r>
          </a:p>
          <a:p>
            <a:r>
              <a:rPr lang="zh-TW" altLang="en-US" dirty="0" smtClean="0">
                <a:solidFill>
                  <a:schemeClr val="tx1"/>
                </a:solidFill>
              </a:rPr>
              <a:t>上主，請再重複那第一個五旬節。耶穌，請賜予祢心愛的司鐸們明辨神靈的恩寵，使他們充滿神恩，加強他們的愛心，使他們全都成為人間熱誠的宗徒和真正的聖人。</a:t>
            </a:r>
          </a:p>
        </p:txBody>
      </p:sp>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祈求聖神降臨（瑪德羅賓</a:t>
            </a:r>
            <a:r>
              <a:rPr lang="en-US" altLang="zh-CN" dirty="0" err="1" smtClean="0"/>
              <a:t>Marthe</a:t>
            </a:r>
            <a:r>
              <a:rPr lang="en-US" altLang="zh-CN" dirty="0" smtClean="0"/>
              <a:t> Robin</a:t>
            </a:r>
            <a:r>
              <a:rPr lang="zh-TW" altLang="en-US" dirty="0" smtClean="0"/>
              <a:t>所寫）</a:t>
            </a:r>
            <a:endParaRPr lang="en-US" dirty="0"/>
          </a:p>
        </p:txBody>
      </p:sp>
      <p:sp>
        <p:nvSpPr>
          <p:cNvPr id="3" name="Content Placeholder 2"/>
          <p:cNvSpPr>
            <a:spLocks noGrp="1"/>
          </p:cNvSpPr>
          <p:nvPr>
            <p:ph idx="1"/>
          </p:nvPr>
        </p:nvSpPr>
        <p:spPr/>
        <p:txBody>
          <a:bodyPr/>
          <a:lstStyle/>
          <a:p>
            <a:r>
              <a:rPr lang="zh-TW" altLang="en-US" dirty="0" smtClean="0">
                <a:solidFill>
                  <a:schemeClr val="tx1"/>
                </a:solidFill>
              </a:rPr>
              <a:t>天主聖神，愛的天主，請如猛風吹到我們的主教座堂、我們的聖堂、我們的祈禱室、我們的會所；吹到那最堂皇的住宅，也吹到那最簡陋的棲身處。願大地充滿祢的光明、祢的慰藉及祢的愛情。</a:t>
            </a:r>
          </a:p>
          <a:p>
            <a:r>
              <a:rPr lang="zh-TW" altLang="en-US" dirty="0" smtClean="0">
                <a:solidFill>
                  <a:schemeClr val="tx1"/>
                </a:solidFill>
              </a:rPr>
              <a:t> 請來，愛情的神，帶給世界祢新鮮的聖潔氣息。以祢恩寵的光芒照耀每個人，把他們帶到祢輝煌的光榮之中。請來安慰那些處於現實苦惱重壓下的人，光照那些對未來沒有信心的人，堅定那些在真理道路上猶疑不前的人。</a:t>
            </a:r>
          </a:p>
        </p:txBody>
      </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err="1" smtClean="0"/>
              <a:t>陪伴耶穌</a:t>
            </a:r>
            <a:endParaRPr lang="en-US" dirty="0" smtClean="0"/>
          </a:p>
        </p:txBody>
      </p:sp>
      <p:sp>
        <p:nvSpPr>
          <p:cNvPr id="4099" name="Rectangle 3"/>
          <p:cNvSpPr>
            <a:spLocks noGrp="1" noChangeArrowheads="1"/>
          </p:cNvSpPr>
          <p:nvPr>
            <p:ph type="body" idx="1"/>
          </p:nvPr>
        </p:nvSpPr>
        <p:spPr/>
        <p:txBody>
          <a:bodyPr>
            <a:normAutofit fontScale="92500" lnSpcReduction="10000"/>
          </a:bodyPr>
          <a:lstStyle/>
          <a:p>
            <a:pPr eaLnBrk="1" hangingPunct="1">
              <a:lnSpc>
                <a:spcPct val="90000"/>
              </a:lnSpc>
            </a:pPr>
            <a:r>
              <a:rPr lang="en-US" altLang="zh-TW" dirty="0" smtClean="0">
                <a:solidFill>
                  <a:schemeClr val="tx1"/>
                </a:solidFill>
              </a:rPr>
              <a:t>1. </a:t>
            </a:r>
            <a:r>
              <a:rPr lang="zh-TW" altLang="en-US" dirty="0" smtClean="0">
                <a:solidFill>
                  <a:schemeClr val="tx1"/>
                </a:solidFill>
              </a:rPr>
              <a:t>在現今世代為什麼特别重要？（</a:t>
            </a:r>
            <a:r>
              <a:rPr lang="en-US" altLang="zh-TW" dirty="0" smtClean="0">
                <a:solidFill>
                  <a:schemeClr val="tx1"/>
                </a:solidFill>
              </a:rPr>
              <a:t>26</a:t>
            </a:r>
            <a:r>
              <a:rPr lang="zh-TW" altLang="en-US" dirty="0" smtClean="0">
                <a:solidFill>
                  <a:schemeClr val="tx1"/>
                </a:solidFill>
              </a:rPr>
              <a:t>分鐘）</a:t>
            </a:r>
            <a:endParaRPr lang="en-US" altLang="zh-TW" dirty="0" smtClean="0">
              <a:solidFill>
                <a:schemeClr val="tx1"/>
              </a:solidFill>
            </a:endParaRPr>
          </a:p>
          <a:p>
            <a:pPr eaLnBrk="1" hangingPunct="1">
              <a:lnSpc>
                <a:spcPct val="90000"/>
              </a:lnSpc>
            </a:pPr>
            <a:r>
              <a:rPr lang="en-US" altLang="zh-TW" dirty="0" smtClean="0">
                <a:solidFill>
                  <a:schemeClr val="tx1"/>
                </a:solidFill>
              </a:rPr>
              <a:t>2. </a:t>
            </a:r>
            <a:r>
              <a:rPr lang="zh-TW" dirty="0" smtClean="0">
                <a:solidFill>
                  <a:schemeClr val="tx1"/>
                </a:solidFill>
              </a:rPr>
              <a:t>最</a:t>
            </a:r>
            <a:r>
              <a:rPr lang="zh-TW" altLang="en-US" dirty="0" smtClean="0">
                <a:solidFill>
                  <a:schemeClr val="tx1"/>
                </a:solidFill>
              </a:rPr>
              <a:t>親愛的</a:t>
            </a:r>
            <a:r>
              <a:rPr lang="en-US" dirty="0" smtClean="0">
                <a:solidFill>
                  <a:schemeClr val="tx1"/>
                </a:solidFill>
              </a:rPr>
              <a:t>主</a:t>
            </a:r>
            <a:r>
              <a:rPr lang="zh-TW" altLang="en-US" dirty="0" smtClean="0">
                <a:solidFill>
                  <a:schemeClr val="tx1"/>
                </a:solidFill>
              </a:rPr>
              <a:t>耶穌</a:t>
            </a:r>
            <a:r>
              <a:rPr lang="zh-CN" altLang="en-US" dirty="0" smtClean="0">
                <a:solidFill>
                  <a:schemeClr val="tx1"/>
                </a:solidFill>
              </a:rPr>
              <a:t>！（</a:t>
            </a:r>
            <a:r>
              <a:rPr lang="en-US" altLang="zh-CN" dirty="0" smtClean="0">
                <a:solidFill>
                  <a:schemeClr val="tx1"/>
                </a:solidFill>
              </a:rPr>
              <a:t>6</a:t>
            </a:r>
            <a:r>
              <a:rPr lang="zh-CN" altLang="en-US" dirty="0" smtClean="0">
                <a:solidFill>
                  <a:schemeClr val="tx1"/>
                </a:solidFill>
              </a:rPr>
              <a:t>分鐘）</a:t>
            </a:r>
            <a:endParaRPr lang="en-US" dirty="0" smtClean="0">
              <a:solidFill>
                <a:schemeClr val="tx1"/>
              </a:solidFill>
            </a:endParaRPr>
          </a:p>
          <a:p>
            <a:pPr eaLnBrk="1" hangingPunct="1">
              <a:lnSpc>
                <a:spcPct val="90000"/>
              </a:lnSpc>
            </a:pPr>
            <a:r>
              <a:rPr lang="en-US" altLang="zh-TW" dirty="0" smtClean="0">
                <a:solidFill>
                  <a:srgbClr val="FF0000"/>
                </a:solidFill>
              </a:rPr>
              <a:t>3. </a:t>
            </a:r>
            <a:r>
              <a:rPr lang="zh-TW" altLang="en-US" dirty="0" smtClean="0">
                <a:solidFill>
                  <a:srgbClr val="FF0000"/>
                </a:solidFill>
              </a:rPr>
              <a:t>愛的承諾</a:t>
            </a:r>
            <a:r>
              <a:rPr lang="zh-CN" altLang="en-US" dirty="0" smtClean="0">
                <a:solidFill>
                  <a:srgbClr val="FF0000"/>
                </a:solidFill>
              </a:rPr>
              <a:t>與我的軟弱、更大的珍寶</a:t>
            </a:r>
            <a:r>
              <a:rPr lang="en-US" altLang="zh-CN" dirty="0" smtClean="0">
                <a:solidFill>
                  <a:srgbClr val="FF0000"/>
                </a:solidFill>
              </a:rPr>
              <a:t>(</a:t>
            </a:r>
            <a:r>
              <a:rPr lang="en-US" altLang="zh-TW" dirty="0" smtClean="0">
                <a:solidFill>
                  <a:srgbClr val="FF0000"/>
                </a:solidFill>
              </a:rPr>
              <a:t>17+14</a:t>
            </a:r>
            <a:r>
              <a:rPr lang="zh-TW" altLang="en-US" dirty="0" smtClean="0">
                <a:solidFill>
                  <a:srgbClr val="FF0000"/>
                </a:solidFill>
              </a:rPr>
              <a:t>分鐘</a:t>
            </a:r>
            <a:r>
              <a:rPr lang="en-US" altLang="zh-TW" dirty="0" smtClean="0">
                <a:solidFill>
                  <a:srgbClr val="FF0000"/>
                </a:solidFill>
              </a:rPr>
              <a:t>)</a:t>
            </a:r>
            <a:endParaRPr lang="zh-TW" altLang="en-US" dirty="0" smtClean="0">
              <a:solidFill>
                <a:srgbClr val="FF0000"/>
              </a:solidFill>
            </a:endParaRPr>
          </a:p>
          <a:p>
            <a:pPr eaLnBrk="1" hangingPunct="1">
              <a:lnSpc>
                <a:spcPct val="90000"/>
              </a:lnSpc>
            </a:pPr>
            <a:r>
              <a:rPr lang="en-US" altLang="zh-TW" dirty="0" smtClean="0">
                <a:solidFill>
                  <a:schemeClr val="tx1"/>
                </a:solidFill>
              </a:rPr>
              <a:t>4. </a:t>
            </a:r>
            <a:r>
              <a:rPr lang="zh-TW" altLang="en-US" dirty="0" smtClean="0">
                <a:solidFill>
                  <a:schemeClr val="tx1"/>
                </a:solidFill>
              </a:rPr>
              <a:t>陪伴耶穌聖體的甘飴與障礙（</a:t>
            </a:r>
            <a:r>
              <a:rPr lang="en-US" altLang="zh-TW" dirty="0" smtClean="0">
                <a:solidFill>
                  <a:schemeClr val="tx1"/>
                </a:solidFill>
              </a:rPr>
              <a:t>14</a:t>
            </a:r>
            <a:r>
              <a:rPr lang="zh-TW" altLang="en-US" dirty="0" smtClean="0">
                <a:solidFill>
                  <a:schemeClr val="tx1"/>
                </a:solidFill>
              </a:rPr>
              <a:t>分鐘）</a:t>
            </a:r>
          </a:p>
          <a:p>
            <a:pPr eaLnBrk="1" hangingPunct="1">
              <a:lnSpc>
                <a:spcPct val="90000"/>
              </a:lnSpc>
            </a:pPr>
            <a:r>
              <a:rPr lang="en-US" altLang="zh-TW" dirty="0" smtClean="0">
                <a:solidFill>
                  <a:schemeClr val="tx1"/>
                </a:solidFill>
              </a:rPr>
              <a:t>5. </a:t>
            </a:r>
            <a:r>
              <a:rPr lang="zh-TW" altLang="en-US" dirty="0" smtClean="0">
                <a:solidFill>
                  <a:schemeClr val="tx1"/>
                </a:solidFill>
              </a:rPr>
              <a:t>小德蘭好姐姐，請你教我愛耶穌！（</a:t>
            </a:r>
            <a:r>
              <a:rPr lang="en-US" altLang="zh-TW" dirty="0" smtClean="0">
                <a:solidFill>
                  <a:schemeClr val="tx1"/>
                </a:solidFill>
              </a:rPr>
              <a:t>17</a:t>
            </a:r>
            <a:r>
              <a:rPr lang="zh-TW" altLang="en-US" dirty="0" smtClean="0">
                <a:solidFill>
                  <a:schemeClr val="tx1"/>
                </a:solidFill>
              </a:rPr>
              <a:t>分鐘）</a:t>
            </a:r>
          </a:p>
          <a:p>
            <a:pPr eaLnBrk="1" hangingPunct="1">
              <a:lnSpc>
                <a:spcPct val="90000"/>
              </a:lnSpc>
            </a:pPr>
            <a:r>
              <a:rPr lang="en-US" altLang="zh-TW" dirty="0" smtClean="0">
                <a:solidFill>
                  <a:schemeClr val="tx1"/>
                </a:solidFill>
              </a:rPr>
              <a:t>6. </a:t>
            </a:r>
            <a:r>
              <a:rPr lang="zh-TW" altLang="en-US" dirty="0" smtClean="0">
                <a:solidFill>
                  <a:schemeClr val="tx1"/>
                </a:solidFill>
              </a:rPr>
              <a:t>彌撒領聖體的體驗（</a:t>
            </a:r>
            <a:r>
              <a:rPr lang="en-US" altLang="zh-TW" dirty="0" smtClean="0">
                <a:solidFill>
                  <a:schemeClr val="tx1"/>
                </a:solidFill>
              </a:rPr>
              <a:t>17</a:t>
            </a:r>
            <a:r>
              <a:rPr lang="zh-TW" altLang="en-US" dirty="0" smtClean="0">
                <a:solidFill>
                  <a:schemeClr val="tx1"/>
                </a:solidFill>
              </a:rPr>
              <a:t>分鐘）</a:t>
            </a:r>
          </a:p>
          <a:p>
            <a:pPr eaLnBrk="1" hangingPunct="1">
              <a:lnSpc>
                <a:spcPct val="90000"/>
              </a:lnSpc>
            </a:pPr>
            <a:r>
              <a:rPr lang="en-US" altLang="zh-TW" dirty="0" smtClean="0">
                <a:solidFill>
                  <a:schemeClr val="tx1"/>
                </a:solidFill>
              </a:rPr>
              <a:t>7. </a:t>
            </a:r>
            <a:r>
              <a:rPr lang="zh-TW" altLang="en-US" dirty="0" smtClean="0">
                <a:solidFill>
                  <a:schemeClr val="tx1"/>
                </a:solidFill>
              </a:rPr>
              <a:t>同我醒寤一個時辰（</a:t>
            </a:r>
            <a:r>
              <a:rPr lang="en-US" altLang="zh-TW" dirty="0" smtClean="0">
                <a:solidFill>
                  <a:schemeClr val="tx1"/>
                </a:solidFill>
              </a:rPr>
              <a:t>7</a:t>
            </a:r>
            <a:r>
              <a:rPr lang="zh-TW" altLang="en-US" dirty="0" smtClean="0">
                <a:solidFill>
                  <a:schemeClr val="tx1"/>
                </a:solidFill>
              </a:rPr>
              <a:t>分鐘）</a:t>
            </a:r>
          </a:p>
          <a:p>
            <a:pPr eaLnBrk="1" hangingPunct="1">
              <a:lnSpc>
                <a:spcPct val="90000"/>
              </a:lnSpc>
            </a:pPr>
            <a:r>
              <a:rPr lang="en-US" altLang="zh-TW" dirty="0" smtClean="0">
                <a:solidFill>
                  <a:schemeClr val="tx1"/>
                </a:solidFill>
              </a:rPr>
              <a:t>8. </a:t>
            </a:r>
            <a:r>
              <a:rPr lang="zh-TW" altLang="en-US" dirty="0" smtClean="0">
                <a:solidFill>
                  <a:schemeClr val="tx1"/>
                </a:solidFill>
              </a:rPr>
              <a:t>偕同聖母陪伴耶穌（</a:t>
            </a:r>
            <a:r>
              <a:rPr lang="en-US" altLang="zh-TW" dirty="0" smtClean="0">
                <a:solidFill>
                  <a:schemeClr val="tx1"/>
                </a:solidFill>
              </a:rPr>
              <a:t>3</a:t>
            </a:r>
            <a:r>
              <a:rPr lang="zh-TW" altLang="en-US" dirty="0" smtClean="0">
                <a:solidFill>
                  <a:schemeClr val="tx1"/>
                </a:solidFill>
              </a:rPr>
              <a:t>分鐘）</a:t>
            </a:r>
          </a:p>
          <a:p>
            <a:pPr eaLnBrk="1" hangingPunct="1">
              <a:lnSpc>
                <a:spcPct val="90000"/>
              </a:lnSpc>
            </a:pPr>
            <a:r>
              <a:rPr lang="en-US" altLang="zh-TW" dirty="0" smtClean="0">
                <a:solidFill>
                  <a:schemeClr val="tx1"/>
                </a:solidFill>
              </a:rPr>
              <a:t>9. </a:t>
            </a:r>
            <a:r>
              <a:rPr lang="zh-TW" altLang="en-US" dirty="0" smtClean="0">
                <a:solidFill>
                  <a:schemeClr val="tx1"/>
                </a:solidFill>
              </a:rPr>
              <a:t>問與答（</a:t>
            </a:r>
            <a:r>
              <a:rPr lang="en-US" altLang="zh-TW" dirty="0" smtClean="0">
                <a:solidFill>
                  <a:schemeClr val="tx1"/>
                </a:solidFill>
              </a:rPr>
              <a:t>17</a:t>
            </a:r>
            <a:r>
              <a:rPr lang="zh-TW" altLang="en-US" dirty="0" smtClean="0">
                <a:solidFill>
                  <a:schemeClr val="tx1"/>
                </a:solidFill>
              </a:rPr>
              <a:t>分鐘）</a:t>
            </a:r>
            <a:endParaRPr lang="en-US" altLang="zh-TW" dirty="0" smtClean="0">
              <a:solidFill>
                <a:schemeClr val="tx1"/>
              </a:solidFill>
            </a:endParaRPr>
          </a:p>
          <a:p>
            <a:pPr eaLnBrk="1" hangingPunct="1">
              <a:lnSpc>
                <a:spcPct val="90000"/>
              </a:lnSpc>
            </a:pPr>
            <a:r>
              <a:rPr lang="en-US" altLang="zh-TW" dirty="0" smtClean="0">
                <a:solidFill>
                  <a:schemeClr val="tx1"/>
                </a:solidFill>
              </a:rPr>
              <a:t>10. </a:t>
            </a:r>
            <a:r>
              <a:rPr lang="zh-TW" altLang="en-US" dirty="0" smtClean="0">
                <a:solidFill>
                  <a:schemeClr val="tx1"/>
                </a:solidFill>
              </a:rPr>
              <a:t>經常朝拜聖體的好哥哥好姐姐</a:t>
            </a:r>
            <a:endParaRPr lang="en-US" altLang="zh-TW" dirty="0" smtClean="0">
              <a:solidFill>
                <a:schemeClr val="tx1"/>
              </a:solidFill>
            </a:endParaRPr>
          </a:p>
          <a:p>
            <a:pPr eaLnBrk="1" hangingPunct="1">
              <a:lnSpc>
                <a:spcPct val="90000"/>
              </a:lnSpc>
            </a:pPr>
            <a:r>
              <a:rPr lang="en-US" altLang="zh-TW" dirty="0" smtClean="0">
                <a:solidFill>
                  <a:schemeClr val="tx1"/>
                </a:solidFill>
              </a:rPr>
              <a:t>11. </a:t>
            </a:r>
            <a:r>
              <a:rPr lang="zh-TW" altLang="en-US" dirty="0" smtClean="0">
                <a:solidFill>
                  <a:schemeClr val="tx1"/>
                </a:solidFill>
              </a:rPr>
              <a:t>神領聖體（</a:t>
            </a:r>
            <a:r>
              <a:rPr lang="en-US" altLang="zh-TW" dirty="0" smtClean="0">
                <a:solidFill>
                  <a:schemeClr val="tx1"/>
                </a:solidFill>
              </a:rPr>
              <a:t>3</a:t>
            </a:r>
            <a:r>
              <a:rPr lang="zh-TW" altLang="en-US" dirty="0" smtClean="0">
                <a:solidFill>
                  <a:schemeClr val="tx1"/>
                </a:solidFill>
              </a:rPr>
              <a:t>分鐘）</a:t>
            </a:r>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err="1" smtClean="0"/>
              <a:t>愛的承諾</a:t>
            </a:r>
            <a:endParaRPr lang="en-US" dirty="0" smtClean="0"/>
          </a:p>
        </p:txBody>
      </p:sp>
      <p:sp>
        <p:nvSpPr>
          <p:cNvPr id="43011" name="Rectangle 3"/>
          <p:cNvSpPr>
            <a:spLocks noGrp="1" noChangeArrowheads="1"/>
          </p:cNvSpPr>
          <p:nvPr>
            <p:ph sz="half" idx="1"/>
          </p:nvPr>
        </p:nvSpPr>
        <p:spPr/>
        <p:txBody>
          <a:bodyPr/>
          <a:lstStyle/>
          <a:p>
            <a:pPr eaLnBrk="1" hangingPunct="1"/>
            <a:r>
              <a:rPr lang="en-US" sz="3200" dirty="0" err="1" smtClean="0"/>
              <a:t>如果對我方便，如果我有空，如果我沒有事，如果我沒有其他約會，如果</a:t>
            </a:r>
            <a:r>
              <a:rPr lang="en-US" altLang="zh-TW" sz="3200" dirty="0" smtClean="0">
                <a:latin typeface="新細明體" pitchFamily="18" charset="-120"/>
              </a:rPr>
              <a:t>……</a:t>
            </a:r>
            <a:endParaRPr lang="en-US" sz="3200" dirty="0" smtClean="0">
              <a:latin typeface="新細明體" pitchFamily="18" charset="-120"/>
            </a:endParaRPr>
          </a:p>
        </p:txBody>
      </p:sp>
      <p:sp>
        <p:nvSpPr>
          <p:cNvPr id="6" name="TextBox 5"/>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+2</a:t>
            </a:r>
            <a:endParaRPr lang="en-US" i="0" dirty="0">
              <a:solidFill>
                <a:srgbClr val="FF0000"/>
              </a:solidFill>
            </a:endParaRPr>
          </a:p>
        </p:txBody>
      </p:sp>
      <p:pic>
        <p:nvPicPr>
          <p:cNvPr id="7" name="Content Placeholder 6" descr="07-17-08_2106"/>
          <p:cNvPicPr>
            <a:picLocks noGrp="1" noChangeAspect="1" noChangeArrowheads="1"/>
          </p:cNvPicPr>
          <p:nvPr>
            <p:ph sz="half" idx="2"/>
          </p:nvPr>
        </p:nvPicPr>
        <p:blipFill>
          <a:blip r:embed="rId2" cstate="print"/>
          <a:srcRect/>
          <a:stretch>
            <a:fillRect/>
          </a:stretch>
        </p:blipFill>
        <p:spPr bwMode="auto">
          <a:xfrm>
            <a:off x="4889897" y="1085850"/>
            <a:ext cx="4012406" cy="534987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zh-TW" altLang="en-US" smtClean="0"/>
              <a:t>認簽每星期一小時陪伴耶穌聖體 </a:t>
            </a:r>
            <a:r>
              <a:rPr lang="en-US" smtClean="0"/>
              <a:t>Sign up</a:t>
            </a:r>
          </a:p>
        </p:txBody>
      </p:sp>
      <p:sp>
        <p:nvSpPr>
          <p:cNvPr id="44035" name="Rectangle 3"/>
          <p:cNvSpPr>
            <a:spLocks noGrp="1" noChangeArrowheads="1"/>
          </p:cNvSpPr>
          <p:nvPr>
            <p:ph type="body" idx="1"/>
          </p:nvPr>
        </p:nvSpPr>
        <p:spPr/>
        <p:txBody>
          <a:bodyPr/>
          <a:lstStyle/>
          <a:p>
            <a:pPr eaLnBrk="1" hangingPunct="1"/>
            <a:r>
              <a:rPr lang="zh-TW" altLang="en-US" dirty="0" smtClean="0"/>
              <a:t>不少教堂請我們每星期認簽一小時陪伴耶穌。</a:t>
            </a:r>
          </a:p>
          <a:p>
            <a:pPr eaLnBrk="1" hangingPunct="1"/>
            <a:endParaRPr lang="en-US" altLang="zh-TW" dirty="0" smtClean="0"/>
          </a:p>
          <a:p>
            <a:pPr eaLnBrk="1" hangingPunct="1"/>
            <a:r>
              <a:rPr lang="zh-TW" altLang="en-US" dirty="0" smtClean="0"/>
              <a:t>選擇是</a:t>
            </a:r>
          </a:p>
          <a:p>
            <a:pPr lvl="1" eaLnBrk="1" hangingPunct="1"/>
            <a:r>
              <a:rPr lang="zh-TW" altLang="en-US" dirty="0" smtClean="0"/>
              <a:t>願意（每週一次），或</a:t>
            </a:r>
          </a:p>
          <a:p>
            <a:pPr lvl="1" eaLnBrk="1" hangingPunct="1"/>
            <a:r>
              <a:rPr lang="zh-CN" altLang="en-US" dirty="0" smtClean="0"/>
              <a:t>不</a:t>
            </a:r>
            <a:r>
              <a:rPr lang="zh-TW" altLang="en-US" dirty="0" smtClean="0"/>
              <a:t>願意</a:t>
            </a:r>
            <a:endParaRPr lang="en-US" dirty="0" smtClean="0"/>
          </a:p>
          <a:p>
            <a:pPr eaLnBrk="1" hangingPunct="1"/>
            <a:endParaRPr lang="en-US" altLang="zh-TW" dirty="0" smtClean="0"/>
          </a:p>
          <a:p>
            <a:pPr eaLnBrk="1" hangingPunct="1"/>
            <a:r>
              <a:rPr lang="zh-TW" altLang="en-US" dirty="0" smtClean="0"/>
              <a:t>不少</a:t>
            </a:r>
            <a:r>
              <a:rPr lang="en-US" dirty="0" err="1" smtClean="0"/>
              <a:t>朋友已</a:t>
            </a:r>
            <a:r>
              <a:rPr lang="zh-TW" altLang="en-US" dirty="0" smtClean="0"/>
              <a:t>簽</a:t>
            </a:r>
            <a:r>
              <a:rPr lang="en-US" dirty="0" err="1" smtClean="0"/>
              <a:t>了，但更多</a:t>
            </a:r>
            <a:r>
              <a:rPr lang="zh-TW" altLang="en-US" dirty="0" smtClean="0"/>
              <a:t>人、</a:t>
            </a:r>
            <a:r>
              <a:rPr lang="en-US" dirty="0" err="1" smtClean="0"/>
              <a:t>絕大多數</a:t>
            </a:r>
            <a:r>
              <a:rPr lang="zh-TW" altLang="en-US" dirty="0" smtClean="0"/>
              <a:t>人</a:t>
            </a:r>
            <a:r>
              <a:rPr lang="en-US" dirty="0" err="1" smtClean="0"/>
              <a:t>沒有</a:t>
            </a:r>
            <a:endParaRPr lang="en-US" dirty="0" smtClean="0"/>
          </a:p>
        </p:txBody>
      </p:sp>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zh-TW" altLang="en-US" smtClean="0"/>
              <a:t>陪伴耶穌分享：為忙碌的人</a:t>
            </a:r>
            <a:br>
              <a:rPr lang="zh-TW" altLang="en-US" smtClean="0"/>
            </a:br>
            <a:r>
              <a:rPr lang="en-US" altLang="zh-TW" sz="2400" smtClean="0"/>
              <a:t>http://www.catholicworld.info/eucharist/accompanyingjesus-1c.htm</a:t>
            </a:r>
            <a:endParaRPr lang="zh-TW" altLang="en-US" sz="2400" smtClean="0"/>
          </a:p>
        </p:txBody>
      </p:sp>
      <p:sp>
        <p:nvSpPr>
          <p:cNvPr id="45059" name="Rectangle 3"/>
          <p:cNvSpPr>
            <a:spLocks noGrp="1" noChangeArrowheads="1"/>
          </p:cNvSpPr>
          <p:nvPr>
            <p:ph type="body" idx="1"/>
          </p:nvPr>
        </p:nvSpPr>
        <p:spPr/>
        <p:txBody>
          <a:bodyPr/>
          <a:lstStyle/>
          <a:p>
            <a:pPr eaLnBrk="1" hangingPunct="1"/>
            <a:r>
              <a:rPr lang="en-US" dirty="0" err="1" smtClean="0"/>
              <a:t>我經歷著一般人</a:t>
            </a:r>
            <a:r>
              <a:rPr lang="zh-TW" altLang="en-US" dirty="0" smtClean="0"/>
              <a:t>的</a:t>
            </a:r>
            <a:r>
              <a:rPr lang="en-US" dirty="0" err="1" smtClean="0"/>
              <a:t>軟弱</a:t>
            </a:r>
            <a:endParaRPr lang="en-US" dirty="0" smtClean="0"/>
          </a:p>
          <a:p>
            <a:pPr eaLnBrk="1" hangingPunct="1"/>
            <a:r>
              <a:rPr lang="en-US" dirty="0" err="1" smtClean="0"/>
              <a:t>起初，我也沒有</a:t>
            </a:r>
            <a:r>
              <a:rPr lang="zh-CN" altLang="en-US" dirty="0" smtClean="0"/>
              <a:t>做</a:t>
            </a:r>
            <a:r>
              <a:rPr lang="en-US" dirty="0" err="1" smtClean="0"/>
              <a:t>出承諾</a:t>
            </a:r>
            <a:endParaRPr lang="en-US" dirty="0" smtClean="0"/>
          </a:p>
          <a:p>
            <a:pPr eaLnBrk="1" hangingPunct="1"/>
            <a:r>
              <a:rPr lang="en-US" dirty="0" err="1" smtClean="0"/>
              <a:t>不願承諾</a:t>
            </a:r>
            <a:r>
              <a:rPr lang="zh-TW" altLang="en-US" dirty="0" smtClean="0"/>
              <a:t>的</a:t>
            </a:r>
            <a:r>
              <a:rPr lang="zh-TW" dirty="0" smtClean="0"/>
              <a:t>理由</a:t>
            </a:r>
            <a:r>
              <a:rPr lang="en-US" dirty="0" smtClean="0"/>
              <a:t>：</a:t>
            </a:r>
            <a:r>
              <a:rPr lang="zh-TW" altLang="en-US" dirty="0" smtClean="0"/>
              <a:t>生活</a:t>
            </a:r>
            <a:r>
              <a:rPr lang="en-US" dirty="0" err="1" smtClean="0"/>
              <a:t>忙碌</a:t>
            </a:r>
            <a:r>
              <a:rPr lang="en-US" dirty="0" smtClean="0"/>
              <a:t>？</a:t>
            </a:r>
            <a:r>
              <a:rPr lang="en-US" dirty="0" err="1" smtClean="0"/>
              <a:t>我和太太</a:t>
            </a:r>
            <a:r>
              <a:rPr lang="zh-TW" altLang="en-US" dirty="0" smtClean="0"/>
              <a:t>兩</a:t>
            </a:r>
            <a:r>
              <a:rPr lang="en-US" dirty="0" smtClean="0"/>
              <a:t>人</a:t>
            </a:r>
            <a:r>
              <a:rPr lang="zh-TW" altLang="en-US" dirty="0" smtClean="0"/>
              <a:t>都</a:t>
            </a:r>
            <a:r>
              <a:rPr lang="zh-TW" dirty="0" smtClean="0"/>
              <a:t>在外</a:t>
            </a:r>
            <a:r>
              <a:rPr lang="en-US" dirty="0" err="1" smtClean="0"/>
              <a:t>工作，工作壓力大，每天下班回家裡忙著照顧</a:t>
            </a:r>
            <a:r>
              <a:rPr lang="zh-TW" altLang="en-US" dirty="0" smtClean="0"/>
              <a:t>兩</a:t>
            </a:r>
            <a:r>
              <a:rPr lang="en-US" dirty="0" err="1" smtClean="0"/>
              <a:t>小孩</a:t>
            </a:r>
            <a:endParaRPr lang="en-US" dirty="0" smtClean="0"/>
          </a:p>
          <a:p>
            <a:pPr eaLnBrk="1" hangingPunct="1"/>
            <a:r>
              <a:rPr lang="zh-TW" altLang="en-US" dirty="0" smtClean="0"/>
              <a:t>真想不出如何剩出時間</a:t>
            </a:r>
            <a:endParaRPr lang="en-US" altLang="zh-TW" dirty="0" smtClean="0"/>
          </a:p>
          <a:p>
            <a:pPr eaLnBrk="1" hangingPunct="1"/>
            <a:endParaRPr lang="en-US" dirty="0" smtClean="0"/>
          </a:p>
          <a:p>
            <a:pPr eaLnBrk="1" hangingPunct="1"/>
            <a:r>
              <a:rPr lang="en-US" dirty="0" err="1" smtClean="0"/>
              <a:t>我經歷過不願意</a:t>
            </a:r>
            <a:r>
              <a:rPr lang="zh-CN" altLang="en-US" dirty="0" smtClean="0"/>
              <a:t>做</a:t>
            </a:r>
            <a:r>
              <a:rPr lang="en-US" dirty="0" err="1" smtClean="0"/>
              <a:t>出承諾</a:t>
            </a:r>
            <a:r>
              <a:rPr lang="zh-TW" altLang="en-US" dirty="0" smtClean="0"/>
              <a:t>的</a:t>
            </a:r>
            <a:r>
              <a:rPr lang="en-US" dirty="0" err="1" smtClean="0"/>
              <a:t>軟弱</a:t>
            </a:r>
            <a:endParaRPr lang="en-US" dirty="0" smtClean="0"/>
          </a:p>
          <a:p>
            <a:pPr eaLnBrk="1" hangingPunct="1"/>
            <a:r>
              <a:rPr lang="en-US" dirty="0" err="1" smtClean="0"/>
              <a:t>然而主</a:t>
            </a:r>
            <a:r>
              <a:rPr lang="zh-TW" altLang="en-US" dirty="0" smtClean="0"/>
              <a:t>的</a:t>
            </a:r>
            <a:r>
              <a:rPr lang="en-US" dirty="0" err="1" smtClean="0"/>
              <a:t>愛繼續向我招手</a:t>
            </a:r>
            <a:endParaRPr lang="en-US" dirty="0" smtClean="0"/>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dirty="0" err="1" smtClean="0"/>
              <a:t>平凡</a:t>
            </a:r>
            <a:r>
              <a:rPr lang="zh-TW" altLang="en-US" dirty="0" smtClean="0"/>
              <a:t>的</a:t>
            </a:r>
            <a:r>
              <a:rPr lang="en-US" dirty="0" smtClean="0"/>
              <a:t>我</a:t>
            </a:r>
          </a:p>
        </p:txBody>
      </p:sp>
      <p:sp>
        <p:nvSpPr>
          <p:cNvPr id="48131" name="Rectangle 3"/>
          <p:cNvSpPr>
            <a:spLocks noGrp="1" noChangeArrowheads="1"/>
          </p:cNvSpPr>
          <p:nvPr>
            <p:ph type="body" idx="1"/>
          </p:nvPr>
        </p:nvSpPr>
        <p:spPr/>
        <p:txBody>
          <a:bodyPr/>
          <a:lstStyle/>
          <a:p>
            <a:pPr eaLnBrk="1" hangingPunct="1"/>
            <a:r>
              <a:rPr lang="en-US" dirty="0" err="1" smtClean="0"/>
              <a:t>然而我讀到</a:t>
            </a:r>
            <a:endParaRPr lang="en-US" dirty="0" smtClean="0"/>
          </a:p>
          <a:p>
            <a:pPr eaLnBrk="1" hangingPunct="1"/>
            <a:r>
              <a:rPr lang="zh-TW" altLang="en-US" dirty="0" smtClean="0"/>
              <a:t>可</a:t>
            </a:r>
            <a:r>
              <a:rPr lang="zh-CN" altLang="en-US" dirty="0" smtClean="0"/>
              <a:t>敬者</a:t>
            </a:r>
            <a:r>
              <a:rPr lang="zh-TW" altLang="en-US" dirty="0" smtClean="0"/>
              <a:t>單</a:t>
            </a:r>
            <a:r>
              <a:rPr lang="zh-CN" altLang="en-US" dirty="0" smtClean="0"/>
              <a:t>父庝樞機</a:t>
            </a:r>
            <a:r>
              <a:rPr lang="zh-TW" altLang="en-US" dirty="0" smtClean="0"/>
              <a:t>主教</a:t>
            </a:r>
            <a:r>
              <a:rPr lang="en-US" dirty="0" smtClean="0"/>
              <a:t> </a:t>
            </a:r>
            <a:r>
              <a:rPr lang="en-US" altLang="zh-CN" dirty="0" smtClean="0"/>
              <a:t>(Venerable </a:t>
            </a:r>
            <a:r>
              <a:rPr lang="en-US" dirty="0" smtClean="0"/>
              <a:t>Cardinal Fulton Sheen</a:t>
            </a:r>
            <a:r>
              <a:rPr lang="en-US" altLang="zh-CN" dirty="0" smtClean="0"/>
              <a:t>)</a:t>
            </a:r>
            <a:endParaRPr lang="en-US" dirty="0" smtClean="0"/>
          </a:p>
          <a:p>
            <a:pPr eaLnBrk="1" hangingPunct="1"/>
            <a:r>
              <a:rPr lang="zh-CN" altLang="en-US" dirty="0" smtClean="0"/>
              <a:t>聖</a:t>
            </a:r>
            <a:r>
              <a:rPr lang="zh-TW" altLang="en-US" dirty="0" smtClean="0"/>
              <a:t>若望保祿二世</a:t>
            </a:r>
            <a:r>
              <a:rPr lang="en-US" dirty="0" smtClean="0"/>
              <a:t> </a:t>
            </a:r>
            <a:r>
              <a:rPr lang="en-US" altLang="zh-CN" dirty="0" smtClean="0"/>
              <a:t>(Bl. </a:t>
            </a:r>
            <a:r>
              <a:rPr lang="en-US" dirty="0" smtClean="0"/>
              <a:t>Pope John Paul II</a:t>
            </a:r>
            <a:r>
              <a:rPr lang="en-US" altLang="zh-CN" dirty="0" smtClean="0"/>
              <a:t>)</a:t>
            </a:r>
            <a:endParaRPr lang="zh-TW" altLang="en-US" dirty="0" smtClean="0"/>
          </a:p>
          <a:p>
            <a:pPr eaLnBrk="1" hangingPunct="1"/>
            <a:r>
              <a:rPr lang="zh-CN" altLang="en-US" dirty="0" smtClean="0"/>
              <a:t>真福</a:t>
            </a:r>
            <a:r>
              <a:rPr lang="en-US" dirty="0" err="1" smtClean="0"/>
              <a:t>德蘭</a:t>
            </a:r>
            <a:r>
              <a:rPr lang="en-US" dirty="0" smtClean="0"/>
              <a:t> </a:t>
            </a:r>
            <a:r>
              <a:rPr lang="en-US" altLang="zh-CN" dirty="0" smtClean="0"/>
              <a:t>(Bl.</a:t>
            </a:r>
            <a:r>
              <a:rPr lang="en-US" dirty="0" smtClean="0"/>
              <a:t> Mother Teresa</a:t>
            </a:r>
            <a:r>
              <a:rPr lang="en-US" altLang="zh-CN" dirty="0" smtClean="0"/>
              <a:t>)</a:t>
            </a:r>
            <a:r>
              <a:rPr lang="en-US" dirty="0" smtClean="0"/>
              <a:t> </a:t>
            </a:r>
          </a:p>
          <a:p>
            <a:pPr eaLnBrk="1" hangingPunct="1"/>
            <a:endParaRPr lang="en-US" dirty="0" smtClean="0"/>
          </a:p>
          <a:p>
            <a:pPr eaLnBrk="1" hangingPunct="1"/>
            <a:r>
              <a:rPr lang="en-US" dirty="0" err="1" smtClean="0"/>
              <a:t>縱然異常忙碌，仍</a:t>
            </a:r>
            <a:r>
              <a:rPr lang="zh-TW" altLang="en-US" dirty="0" smtClean="0"/>
              <a:t>每天用一</a:t>
            </a:r>
            <a:r>
              <a:rPr lang="en-US" dirty="0" smtClean="0"/>
              <a:t>、</a:t>
            </a:r>
            <a:r>
              <a:rPr lang="zh-TW" altLang="en-US" dirty="0" smtClean="0"/>
              <a:t>兩小時</a:t>
            </a:r>
            <a:r>
              <a:rPr lang="en-US" dirty="0" err="1" smtClean="0"/>
              <a:t>朝拜聖體</a:t>
            </a:r>
            <a:endParaRPr lang="en-US" dirty="0" smtClean="0"/>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zh-TW" altLang="en-US" smtClean="0">
                <a:latin typeface="新細明體" pitchFamily="18" charset="-120"/>
              </a:rPr>
              <a:t>德蘭修女</a:t>
            </a:r>
            <a:endParaRPr lang="en-US" smtClean="0">
              <a:latin typeface="新細明體" pitchFamily="18" charset="-120"/>
            </a:endParaRPr>
          </a:p>
        </p:txBody>
      </p:sp>
      <p:sp>
        <p:nvSpPr>
          <p:cNvPr id="52227" name="Rectangle 3"/>
          <p:cNvSpPr>
            <a:spLocks noGrp="1" noChangeArrowheads="1"/>
          </p:cNvSpPr>
          <p:nvPr>
            <p:ph sz="half" idx="1"/>
          </p:nvPr>
        </p:nvSpPr>
        <p:spPr/>
        <p:txBody>
          <a:bodyPr/>
          <a:lstStyle/>
          <a:p>
            <a:pPr eaLnBrk="1" hangingPunct="1"/>
            <a:r>
              <a:rPr lang="zh-TW" altLang="en-US" dirty="0" smtClean="0">
                <a:latin typeface="新細明體" pitchFamily="18" charset="-120"/>
              </a:rPr>
              <a:t>領聖體後，真福德蘭修女總會長時間地虔誠祈禱</a:t>
            </a:r>
          </a:p>
          <a:p>
            <a:pPr eaLnBrk="1" hangingPunct="1"/>
            <a:r>
              <a:rPr lang="zh-TW" altLang="en-US" b="1" dirty="0" smtClean="0">
                <a:solidFill>
                  <a:schemeClr val="tx1"/>
                </a:solidFill>
                <a:latin typeface="新細明體" pitchFamily="18" charset="-120"/>
              </a:rPr>
              <a:t>每天清晨，真福德蘭修女都同我們一起在聖體前祈禱、默想至少兩個小時。</a:t>
            </a:r>
            <a:r>
              <a:rPr lang="zh-TW" altLang="en-US" dirty="0" smtClean="0">
                <a:latin typeface="新細明體" pitchFamily="18" charset="-120"/>
              </a:rPr>
              <a:t>下午的時候，接著朝拜聖體。這些靈修生活，給了她在窮人的身上認識、熱愛和服務耶穌的光明與力量。</a:t>
            </a:r>
            <a:r>
              <a:rPr lang="en-US" altLang="zh-TW" dirty="0" smtClean="0">
                <a:latin typeface="新細明體" pitchFamily="18" charset="-120"/>
              </a:rPr>
              <a:t>(</a:t>
            </a:r>
            <a:r>
              <a:rPr lang="zh-TW" altLang="en-US" dirty="0" smtClean="0">
                <a:latin typeface="新細明體" pitchFamily="18" charset="-120"/>
              </a:rPr>
              <a:t>尼爾馬拉修女</a:t>
            </a:r>
            <a:r>
              <a:rPr lang="en-US" altLang="zh-TW" dirty="0" smtClean="0">
                <a:latin typeface="新細明體" pitchFamily="18" charset="-120"/>
              </a:rPr>
              <a:t>)</a:t>
            </a:r>
          </a:p>
        </p:txBody>
      </p:sp>
      <p:sp>
        <p:nvSpPr>
          <p:cNvPr id="5" name="TextBox 4"/>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pic>
        <p:nvPicPr>
          <p:cNvPr id="7" name="Picture 13" descr="mother_teresa"/>
          <p:cNvPicPr>
            <a:picLocks noGrp="1" noChangeAspect="1" noChangeArrowheads="1"/>
          </p:cNvPicPr>
          <p:nvPr>
            <p:ph sz="half" idx="2"/>
          </p:nvPr>
        </p:nvPicPr>
        <p:blipFill>
          <a:blip r:embed="rId2" cstate="print"/>
          <a:srcRect/>
          <a:stretch>
            <a:fillRect/>
          </a:stretch>
        </p:blipFill>
        <p:spPr>
          <a:xfrm>
            <a:off x="6184900" y="1643490"/>
            <a:ext cx="2959100" cy="4267932"/>
          </a:xfrm>
          <a:prstGeom prst="rect">
            <a:avLst/>
          </a:prstGeom>
          <a:noFill/>
          <a:ln/>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zh-TW" altLang="en-US" smtClean="0"/>
              <a:t>環顧今天的社會</a:t>
            </a:r>
            <a:endParaRPr lang="en-US" smtClean="0"/>
          </a:p>
        </p:txBody>
      </p:sp>
      <p:sp>
        <p:nvSpPr>
          <p:cNvPr id="7171" name="Rectangle 5"/>
          <p:cNvSpPr>
            <a:spLocks noGrp="1" noChangeArrowheads="1"/>
          </p:cNvSpPr>
          <p:nvPr>
            <p:ph type="body" idx="1"/>
          </p:nvPr>
        </p:nvSpPr>
        <p:spPr/>
        <p:txBody>
          <a:bodyPr>
            <a:normAutofit/>
          </a:bodyPr>
          <a:lstStyle/>
          <a:p>
            <a:pPr eaLnBrk="1" hangingPunct="1"/>
            <a:r>
              <a:rPr lang="en-US" dirty="0" err="1" smtClean="0"/>
              <a:t>我的職業</a:t>
            </a:r>
            <a:r>
              <a:rPr lang="zh-TW" altLang="en-US" dirty="0" smtClean="0"/>
              <a:t>是科技</a:t>
            </a:r>
            <a:r>
              <a:rPr lang="en-US" dirty="0" err="1" smtClean="0"/>
              <a:t>研究</a:t>
            </a:r>
            <a:endParaRPr lang="en-US" dirty="0" smtClean="0"/>
          </a:p>
          <a:p>
            <a:pPr eaLnBrk="1" hangingPunct="1"/>
            <a:r>
              <a:rPr lang="en-US" dirty="0" err="1" smtClean="0"/>
              <a:t>十分感謝主</a:t>
            </a:r>
            <a:r>
              <a:rPr lang="zh-TW" dirty="0" smtClean="0"/>
              <a:t>，</a:t>
            </a:r>
            <a:r>
              <a:rPr lang="en-US" dirty="0" err="1" smtClean="0"/>
              <a:t>賦予人智慧參與天主建設社會的工作</a:t>
            </a:r>
            <a:endParaRPr lang="en-US" dirty="0" smtClean="0"/>
          </a:p>
          <a:p>
            <a:pPr eaLnBrk="1" hangingPunct="1"/>
            <a:r>
              <a:rPr lang="en-US" dirty="0" err="1" smtClean="0"/>
              <a:t>參與天主創造天地偉大工程的延續</a:t>
            </a:r>
            <a:endParaRPr lang="en-US" dirty="0" smtClean="0"/>
          </a:p>
          <a:p>
            <a:pPr eaLnBrk="1" hangingPunct="1"/>
            <a:endParaRPr lang="en-US" dirty="0" smtClean="0"/>
          </a:p>
        </p:txBody>
      </p:sp>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微小</a:t>
            </a:r>
            <a:r>
              <a:rPr lang="zh-TW" altLang="en-US" smtClean="0"/>
              <a:t>的</a:t>
            </a:r>
            <a:r>
              <a:rPr lang="en-US" smtClean="0"/>
              <a:t>承諾</a:t>
            </a:r>
          </a:p>
        </p:txBody>
      </p:sp>
      <p:sp>
        <p:nvSpPr>
          <p:cNvPr id="53251" name="Rectangle 3"/>
          <p:cNvSpPr>
            <a:spLocks noGrp="1" noChangeArrowheads="1"/>
          </p:cNvSpPr>
          <p:nvPr>
            <p:ph type="body" idx="1"/>
          </p:nvPr>
        </p:nvSpPr>
        <p:spPr/>
        <p:txBody>
          <a:bodyPr/>
          <a:lstStyle/>
          <a:p>
            <a:pPr eaLnBrk="1" hangingPunct="1"/>
            <a:r>
              <a:rPr lang="zh-TW" altLang="en-US" dirty="0" smtClean="0"/>
              <a:t>我明白</a:t>
            </a:r>
            <a:r>
              <a:rPr lang="en-US" dirty="0" smtClean="0"/>
              <a:t>愛</a:t>
            </a:r>
            <a:r>
              <a:rPr lang="zh-TW" altLang="en-US" dirty="0" smtClean="0"/>
              <a:t>需</a:t>
            </a:r>
            <a:r>
              <a:rPr lang="en-US" dirty="0" err="1" smtClean="0"/>
              <a:t>有行動</a:t>
            </a:r>
            <a:r>
              <a:rPr lang="zh-TW" altLang="en-US" dirty="0" smtClean="0">
                <a:latin typeface="新細明體" pitchFamily="18" charset="-120"/>
              </a:rPr>
              <a:t>、</a:t>
            </a:r>
            <a:r>
              <a:rPr lang="en-US" dirty="0" smtClean="0"/>
              <a:t>有</a:t>
            </a:r>
            <a:r>
              <a:rPr lang="zh-TW" altLang="en-US" dirty="0" smtClean="0"/>
              <a:t>承諾</a:t>
            </a:r>
            <a:r>
              <a:rPr lang="zh-TW" altLang="en-US" dirty="0" smtClean="0">
                <a:latin typeface="新細明體" pitchFamily="18" charset="-120"/>
              </a:rPr>
              <a:t>，</a:t>
            </a:r>
            <a:r>
              <a:rPr lang="zh-TW" altLang="en-US" dirty="0" smtClean="0"/>
              <a:t>但我仍然</a:t>
            </a:r>
            <a:r>
              <a:rPr lang="en-US" dirty="0" err="1" smtClean="0"/>
              <a:t>軟弱</a:t>
            </a:r>
            <a:endParaRPr lang="en-US" dirty="0" smtClean="0"/>
          </a:p>
          <a:p>
            <a:pPr eaLnBrk="1" hangingPunct="1"/>
            <a:r>
              <a:rPr lang="en-US" dirty="0" err="1" smtClean="0"/>
              <a:t>主卻耐心地等</a:t>
            </a:r>
            <a:r>
              <a:rPr lang="zh-TW" altLang="en-US" dirty="0" smtClean="0"/>
              <a:t>著我</a:t>
            </a:r>
          </a:p>
          <a:p>
            <a:pPr eaLnBrk="1" hangingPunct="1"/>
            <a:r>
              <a:rPr lang="zh-TW" altLang="en-US" dirty="0" smtClean="0"/>
              <a:t>我</a:t>
            </a:r>
            <a:r>
              <a:rPr lang="en-US" dirty="0" err="1" smtClean="0"/>
              <a:t>終於</a:t>
            </a:r>
            <a:r>
              <a:rPr lang="zh-CN" altLang="en-US" dirty="0" smtClean="0"/>
              <a:t>做</a:t>
            </a:r>
            <a:r>
              <a:rPr lang="zh-TW" altLang="en-US" dirty="0" smtClean="0"/>
              <a:t>出很</a:t>
            </a:r>
            <a:r>
              <a:rPr lang="en-US" dirty="0" err="1" smtClean="0"/>
              <a:t>微小</a:t>
            </a:r>
            <a:r>
              <a:rPr lang="zh-TW" altLang="en-US" dirty="0" smtClean="0"/>
              <a:t>的</a:t>
            </a:r>
            <a:r>
              <a:rPr lang="en-US" dirty="0" err="1" smtClean="0"/>
              <a:t>承諾</a:t>
            </a:r>
            <a:r>
              <a:rPr lang="zh-TW" altLang="en-US" dirty="0" smtClean="0"/>
              <a:t>：每月只一小時</a:t>
            </a:r>
            <a:r>
              <a:rPr lang="zh-TW" altLang="en-US" dirty="0" smtClean="0">
                <a:latin typeface="新細明體" pitchFamily="18" charset="-120"/>
              </a:rPr>
              <a:t>，小得</a:t>
            </a:r>
            <a:r>
              <a:rPr lang="zh-TW" altLang="en-US" dirty="0" smtClean="0"/>
              <a:t>我</a:t>
            </a:r>
            <a:r>
              <a:rPr lang="en-US" altLang="en-US" dirty="0" err="1" smtClean="0"/>
              <a:t>怎樣</a:t>
            </a:r>
            <a:r>
              <a:rPr lang="en-US" altLang="zh-TW" dirty="0" err="1" smtClean="0">
                <a:latin typeface="新細明體" pitchFamily="18" charset="-120"/>
              </a:rPr>
              <a:t>忙碌</a:t>
            </a:r>
            <a:r>
              <a:rPr lang="en-US" altLang="en-US" dirty="0" err="1" smtClean="0"/>
              <a:t>也</a:t>
            </a:r>
            <a:r>
              <a:rPr lang="en-US" dirty="0" err="1" smtClean="0"/>
              <a:t>沒有</a:t>
            </a:r>
            <a:r>
              <a:rPr lang="zh-TW" altLang="en-US" dirty="0" smtClean="0">
                <a:latin typeface="新細明體" pitchFamily="18" charset="-120"/>
              </a:rPr>
              <a:t>藉口</a:t>
            </a:r>
            <a:r>
              <a:rPr lang="zh-TW" altLang="en-US" dirty="0" smtClean="0"/>
              <a:t>推卻</a:t>
            </a:r>
            <a:r>
              <a:rPr lang="zh-TW" altLang="en-US" dirty="0" smtClean="0">
                <a:latin typeface="新細明體" pitchFamily="18" charset="-120"/>
              </a:rPr>
              <a:t>。</a:t>
            </a:r>
            <a:endParaRPr lang="en-US" altLang="zh-TW" dirty="0" smtClean="0">
              <a:latin typeface="新細明體" pitchFamily="18" charset="-120"/>
            </a:endParaRPr>
          </a:p>
          <a:p>
            <a:pPr eaLnBrk="1" hangingPunct="1"/>
            <a:endParaRPr lang="en-US" dirty="0" smtClean="0"/>
          </a:p>
          <a:p>
            <a:pPr eaLnBrk="1" hangingPunct="1"/>
            <a:r>
              <a:rPr lang="en-US" dirty="0" smtClean="0"/>
              <a:t>藉</a:t>
            </a:r>
            <a:r>
              <a:rPr lang="zh-CN" altLang="en-US" dirty="0" smtClean="0"/>
              <a:t>着</a:t>
            </a:r>
            <a:r>
              <a:rPr lang="en-US" dirty="0" err="1" smtClean="0"/>
              <a:t>這微小</a:t>
            </a:r>
            <a:r>
              <a:rPr lang="zh-TW" altLang="en-US" dirty="0" smtClean="0"/>
              <a:t>的</a:t>
            </a:r>
            <a:r>
              <a:rPr lang="en-US" dirty="0" err="1" smtClean="0"/>
              <a:t>承諾</a:t>
            </a:r>
            <a:r>
              <a:rPr lang="zh-TW" altLang="en-US" dirty="0" smtClean="0"/>
              <a:t>開始</a:t>
            </a:r>
            <a:r>
              <a:rPr lang="zh-TW" altLang="en-US" dirty="0" smtClean="0">
                <a:latin typeface="新細明體" pitchFamily="18" charset="-120"/>
              </a:rPr>
              <a:t>，</a:t>
            </a:r>
            <a:r>
              <a:rPr lang="zh-TW" altLang="en-US" dirty="0" smtClean="0"/>
              <a:t>我竟被領進</a:t>
            </a:r>
            <a:r>
              <a:rPr lang="en-US" dirty="0" smtClean="0"/>
              <a:t>主</a:t>
            </a:r>
            <a:r>
              <a:rPr lang="zh-TW" altLang="en-US" dirty="0" smtClean="0"/>
              <a:t>那無可言喻的</a:t>
            </a:r>
            <a:r>
              <a:rPr lang="zh-TW" altLang="en-US" dirty="0" smtClean="0">
                <a:latin typeface="新細明體" pitchFamily="18" charset="-120"/>
              </a:rPr>
              <a:t>愛</a:t>
            </a:r>
            <a:r>
              <a:rPr lang="zh-TW" altLang="en-US" dirty="0" smtClean="0"/>
              <a:t>中</a:t>
            </a:r>
            <a:r>
              <a:rPr lang="zh-TW" altLang="en-US" dirty="0" smtClean="0">
                <a:latin typeface="新細明體" pitchFamily="18" charset="-120"/>
              </a:rPr>
              <a:t>，</a:t>
            </a:r>
            <a:r>
              <a:rPr lang="en-US" dirty="0" err="1" smtClean="0"/>
              <a:t>後來有</a:t>
            </a:r>
            <a:r>
              <a:rPr lang="zh-TW" altLang="en-US" dirty="0" smtClean="0"/>
              <a:t>了</a:t>
            </a:r>
            <a:r>
              <a:rPr lang="en-US" dirty="0" err="1" smtClean="0"/>
              <a:t>力量增加承諾</a:t>
            </a:r>
            <a:r>
              <a:rPr lang="zh-TW" altLang="en-US" dirty="0" smtClean="0">
                <a:latin typeface="新細明體" pitchFamily="18" charset="-120"/>
              </a:rPr>
              <a:t>。</a:t>
            </a:r>
            <a:endParaRPr lang="en-US" dirty="0" smtClean="0"/>
          </a:p>
          <a:p>
            <a:pPr eaLnBrk="1" hangingPunct="1"/>
            <a:endParaRPr lang="en-US" dirty="0" smtClean="0"/>
          </a:p>
          <a:p>
            <a:pPr eaLnBrk="1" hangingPunct="1"/>
            <a:r>
              <a:rPr lang="en-US" dirty="0" err="1" smtClean="0"/>
              <a:t>更增加</a:t>
            </a:r>
            <a:r>
              <a:rPr lang="zh-TW" altLang="en-US" dirty="0" smtClean="0"/>
              <a:t>了我</a:t>
            </a:r>
            <a:r>
              <a:rPr lang="en-US" dirty="0" err="1" smtClean="0"/>
              <a:t>參與彌撒</a:t>
            </a:r>
            <a:r>
              <a:rPr lang="zh-TW" altLang="en-US" dirty="0" smtClean="0">
                <a:latin typeface="新細明體" pitchFamily="18" charset="-120"/>
              </a:rPr>
              <a:t>、</a:t>
            </a:r>
            <a:r>
              <a:rPr lang="zh-TW" altLang="en-US" dirty="0" smtClean="0"/>
              <a:t>對家人</a:t>
            </a:r>
            <a:r>
              <a:rPr lang="zh-TW" altLang="en-US" dirty="0" smtClean="0">
                <a:latin typeface="新細明體" pitchFamily="18" charset="-120"/>
              </a:rPr>
              <a:t>、</a:t>
            </a:r>
            <a:r>
              <a:rPr lang="zh-TW" altLang="en-US" dirty="0" smtClean="0"/>
              <a:t>對</a:t>
            </a:r>
            <a:r>
              <a:rPr lang="en-US" dirty="0" err="1" smtClean="0"/>
              <a:t>教會</a:t>
            </a:r>
            <a:r>
              <a:rPr lang="zh-TW" altLang="en-US" dirty="0" smtClean="0"/>
              <a:t>的</a:t>
            </a:r>
            <a:r>
              <a:rPr lang="zh-TW" altLang="en-US" dirty="0" smtClean="0">
                <a:latin typeface="新細明體" pitchFamily="18" charset="-120"/>
              </a:rPr>
              <a:t>愛</a:t>
            </a:r>
            <a:endParaRPr lang="en-US" dirty="0" smtClean="0">
              <a:latin typeface="新細明體" pitchFamily="18" charset="-120"/>
            </a:endParaRPr>
          </a:p>
          <a:p>
            <a:pPr eaLnBrk="1" hangingPunct="1"/>
            <a:endParaRPr lang="en-US" dirty="0" smtClean="0">
              <a:latin typeface="新細明體" pitchFamily="18" charset="-120"/>
            </a:endParaRPr>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+2</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zh-TW" altLang="en-US" smtClean="0"/>
              <a:t>與天主談情</a:t>
            </a:r>
            <a:endParaRPr lang="en-US" smtClean="0"/>
          </a:p>
        </p:txBody>
      </p:sp>
      <p:sp>
        <p:nvSpPr>
          <p:cNvPr id="107523" name="Rectangle 3"/>
          <p:cNvSpPr>
            <a:spLocks noGrp="1" noChangeArrowheads="1"/>
          </p:cNvSpPr>
          <p:nvPr>
            <p:ph type="body" sz="half" idx="1"/>
          </p:nvPr>
        </p:nvSpPr>
        <p:spPr/>
        <p:txBody>
          <a:bodyPr/>
          <a:lstStyle/>
          <a:p>
            <a:pPr eaLnBrk="1" hangingPunct="1">
              <a:lnSpc>
                <a:spcPct val="90000"/>
              </a:lnSpc>
            </a:pPr>
            <a:r>
              <a:rPr lang="zh-TW" altLang="en-US" sz="2800" dirty="0" smtClean="0"/>
              <a:t>這一個耶穌要你陪伴的時辰，你可以用任何你所喜歡的方式來度過。你可以用自己心愛的祈禱書，念玫瑰經，閱讀聖經，或者向耶穌傾訴心事。</a:t>
            </a:r>
          </a:p>
          <a:p>
            <a:pPr eaLnBrk="1" hangingPunct="1">
              <a:lnSpc>
                <a:spcPct val="90000"/>
              </a:lnSpc>
            </a:pPr>
            <a:r>
              <a:rPr lang="zh-TW" altLang="en-US" sz="2800" dirty="0" smtClean="0"/>
              <a:t>你可以放下勞苦重擔，接受主的愛憐，讓神聖慈悲醫治你的身心，並可用以愛還愛的目光注視著主耶穌；</a:t>
            </a:r>
          </a:p>
        </p:txBody>
      </p:sp>
      <p:pic>
        <p:nvPicPr>
          <p:cNvPr id="7" name="Picture 5" descr="baby-pink-rose-dsc02272-lc"/>
          <p:cNvPicPr>
            <a:picLocks noGrp="1" noChangeAspect="1" noChangeArrowheads="1"/>
          </p:cNvPicPr>
          <p:nvPr>
            <p:ph sz="half" idx="2"/>
          </p:nvPr>
        </p:nvPicPr>
        <p:blipFill>
          <a:blip r:embed="rId2" cstate="print"/>
          <a:srcRect/>
          <a:stretch>
            <a:fillRect/>
          </a:stretch>
        </p:blipFill>
        <p:spPr bwMode="auto">
          <a:xfrm>
            <a:off x="4648200" y="1798599"/>
            <a:ext cx="4495800" cy="3584651"/>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zh-TW" altLang="en-US" smtClean="0"/>
              <a:t>認簽</a:t>
            </a:r>
            <a:endParaRPr lang="en-US" smtClean="0"/>
          </a:p>
        </p:txBody>
      </p:sp>
      <p:sp>
        <p:nvSpPr>
          <p:cNvPr id="55299" name="Rectangle 3"/>
          <p:cNvSpPr>
            <a:spLocks noGrp="1" noChangeArrowheads="1"/>
          </p:cNvSpPr>
          <p:nvPr>
            <p:ph type="body" idx="1"/>
          </p:nvPr>
        </p:nvSpPr>
        <p:spPr/>
        <p:txBody>
          <a:bodyPr/>
          <a:lstStyle/>
          <a:p>
            <a:pPr eaLnBrk="1" hangingPunct="1"/>
            <a:r>
              <a:rPr lang="zh-TW" altLang="en-US" dirty="0" smtClean="0"/>
              <a:t>認簽</a:t>
            </a:r>
            <a:r>
              <a:rPr lang="zh-TW" altLang="en-US" b="1" dirty="0" smtClean="0">
                <a:solidFill>
                  <a:schemeClr val="tx1"/>
                </a:solidFill>
              </a:rPr>
              <a:t>每星期</a:t>
            </a:r>
            <a:r>
              <a:rPr lang="zh-TW" altLang="en-US" dirty="0" smtClean="0"/>
              <a:t>一小時陪伴耶穌聖體</a:t>
            </a:r>
            <a:r>
              <a:rPr lang="zh-TW" altLang="en-US" dirty="0" smtClean="0">
                <a:latin typeface="新細明體" pitchFamily="18" charset="-120"/>
              </a:rPr>
              <a:t>，</a:t>
            </a:r>
            <a:endParaRPr lang="en-US" dirty="0" smtClean="0"/>
          </a:p>
          <a:p>
            <a:pPr eaLnBrk="1" hangingPunct="1"/>
            <a:r>
              <a:rPr lang="zh-CN" altLang="en-US" dirty="0" smtClean="0"/>
              <a:t>不超過</a:t>
            </a:r>
            <a:r>
              <a:rPr lang="en-US" altLang="zh-CN" dirty="0" smtClean="0"/>
              <a:t>20%</a:t>
            </a:r>
            <a:r>
              <a:rPr lang="en-US" dirty="0" smtClean="0"/>
              <a:t>願意</a:t>
            </a:r>
            <a:r>
              <a:rPr lang="zh-TW" altLang="en-US" dirty="0" smtClean="0">
                <a:latin typeface="新細明體" pitchFamily="18" charset="-120"/>
              </a:rPr>
              <a:t>，</a:t>
            </a:r>
            <a:endParaRPr lang="en-US" dirty="0" smtClean="0"/>
          </a:p>
          <a:p>
            <a:pPr eaLnBrk="1" hangingPunct="1"/>
            <a:r>
              <a:rPr lang="zh-CN" altLang="en-US" dirty="0" smtClean="0"/>
              <a:t>起碼</a:t>
            </a:r>
            <a:r>
              <a:rPr lang="en-US" altLang="zh-CN" dirty="0" smtClean="0"/>
              <a:t>80%</a:t>
            </a:r>
            <a:r>
              <a:rPr lang="en-US" dirty="0" smtClean="0"/>
              <a:t>不願意</a:t>
            </a:r>
            <a:r>
              <a:rPr lang="zh-TW" altLang="en-US" dirty="0" smtClean="0">
                <a:latin typeface="新細明體" pitchFamily="18" charset="-120"/>
              </a:rPr>
              <a:t>。</a:t>
            </a:r>
            <a:endParaRPr lang="en-US" dirty="0" smtClean="0"/>
          </a:p>
          <a:p>
            <a:pPr eaLnBrk="1" hangingPunct="1"/>
            <a:r>
              <a:rPr lang="en-US" dirty="0" err="1" smtClean="0"/>
              <a:t>我為那</a:t>
            </a:r>
            <a:r>
              <a:rPr lang="en-US" dirty="0" smtClean="0"/>
              <a:t> </a:t>
            </a:r>
            <a:r>
              <a:rPr lang="en-US" altLang="zh-CN" dirty="0" smtClean="0"/>
              <a:t>8</a:t>
            </a:r>
            <a:r>
              <a:rPr lang="en-US" dirty="0" smtClean="0"/>
              <a:t>0% </a:t>
            </a:r>
            <a:r>
              <a:rPr lang="zh-CN" altLang="en-US" dirty="0" smtClean="0"/>
              <a:t>做</a:t>
            </a:r>
            <a:r>
              <a:rPr lang="en-US" dirty="0" err="1" smtClean="0"/>
              <a:t>見證</a:t>
            </a:r>
            <a:endParaRPr lang="en-US" dirty="0" smtClean="0"/>
          </a:p>
          <a:p>
            <a:pPr eaLnBrk="1" hangingPunct="1"/>
            <a:r>
              <a:rPr lang="zh-TW" altLang="en-US" dirty="0" smtClean="0"/>
              <a:t>改為認簽</a:t>
            </a:r>
            <a:r>
              <a:rPr lang="zh-TW" altLang="zh-TW" b="1" dirty="0" smtClean="0">
                <a:solidFill>
                  <a:schemeClr val="tx1"/>
                </a:solidFill>
              </a:rPr>
              <a:t>每星期</a:t>
            </a:r>
            <a:r>
              <a:rPr lang="zh-CN" altLang="en-US" b="1" dirty="0" smtClean="0">
                <a:solidFill>
                  <a:schemeClr val="tx1"/>
                </a:solidFill>
              </a:rPr>
              <a:t>／</a:t>
            </a:r>
            <a:r>
              <a:rPr lang="en-US" dirty="0" err="1" smtClean="0"/>
              <a:t>每天</a:t>
            </a:r>
            <a:r>
              <a:rPr lang="zh-TW" altLang="zh-TW" b="1" dirty="0" smtClean="0">
                <a:solidFill>
                  <a:schemeClr val="tx1"/>
                </a:solidFill>
              </a:rPr>
              <a:t>或</a:t>
            </a:r>
            <a:r>
              <a:rPr lang="zh-TW" altLang="en-US" b="1" dirty="0" smtClean="0">
                <a:solidFill>
                  <a:schemeClr val="tx1"/>
                </a:solidFill>
              </a:rPr>
              <a:t>每月</a:t>
            </a:r>
            <a:r>
              <a:rPr lang="zh-TW" altLang="en-US" dirty="0" smtClean="0"/>
              <a:t>一小時陪伴耶穌聖體</a:t>
            </a:r>
            <a:r>
              <a:rPr lang="zh-TW" altLang="en-US" dirty="0" smtClean="0">
                <a:latin typeface="新細明體" pitchFamily="18" charset="-120"/>
              </a:rPr>
              <a:t>，</a:t>
            </a:r>
            <a:endParaRPr lang="en-US" dirty="0" smtClean="0"/>
          </a:p>
          <a:p>
            <a:pPr eaLnBrk="1" hangingPunct="1"/>
            <a:r>
              <a:rPr lang="en-US" dirty="0" err="1" smtClean="0"/>
              <a:t>所有人都要</a:t>
            </a:r>
            <a:r>
              <a:rPr lang="zh-TW" altLang="en-US" dirty="0" smtClean="0"/>
              <a:t>認簽</a:t>
            </a:r>
            <a:r>
              <a:rPr lang="zh-TW" altLang="en-US" dirty="0" smtClean="0">
                <a:latin typeface="新細明體" pitchFamily="18" charset="-120"/>
              </a:rPr>
              <a:t>。</a:t>
            </a:r>
            <a:endParaRPr lang="en-US" dirty="0" smtClean="0"/>
          </a:p>
          <a:p>
            <a:pPr eaLnBrk="1" hangingPunct="1"/>
            <a:endParaRPr lang="en-US" dirty="0" smtClean="0"/>
          </a:p>
          <a:p>
            <a:pPr eaLnBrk="1" hangingPunct="1"/>
            <a:r>
              <a:rPr lang="en-US" dirty="0" err="1" smtClean="0"/>
              <a:t>若每個人都</a:t>
            </a:r>
            <a:r>
              <a:rPr lang="zh-TW" altLang="en-US" dirty="0" smtClean="0"/>
              <a:t>認簽</a:t>
            </a:r>
            <a:r>
              <a:rPr lang="zh-TW" altLang="en-US" dirty="0" smtClean="0">
                <a:latin typeface="新細明體" pitchFamily="18" charset="-120"/>
              </a:rPr>
              <a:t>，</a:t>
            </a:r>
            <a:r>
              <a:rPr lang="en-US" dirty="0" err="1" smtClean="0"/>
              <a:t>定能改變整個世界</a:t>
            </a:r>
            <a:r>
              <a:rPr lang="zh-TW" altLang="en-US" dirty="0" smtClean="0">
                <a:latin typeface="新細明體" pitchFamily="18" charset="-120"/>
              </a:rPr>
              <a:t>。</a:t>
            </a:r>
            <a:endParaRPr lang="en-US" dirty="0" smtClean="0">
              <a:latin typeface="新細明體" pitchFamily="18" charset="-120"/>
            </a:endParaRPr>
          </a:p>
          <a:p>
            <a:pPr eaLnBrk="1" hangingPunct="1"/>
            <a:endParaRPr lang="en-US" dirty="0" smtClean="0"/>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zh-TW" altLang="en-US" sz="2800" dirty="0" smtClean="0"/>
              <a:t>「你的財寶在那裏，你的心也必在那裏。」</a:t>
            </a:r>
            <a:r>
              <a:rPr lang="en-US" altLang="zh-TW" sz="2800" dirty="0" smtClean="0"/>
              <a:t>〔</a:t>
            </a:r>
            <a:r>
              <a:rPr lang="zh-TW" altLang="en-US" sz="2800" dirty="0" smtClean="0"/>
              <a:t>瑪</a:t>
            </a:r>
            <a:r>
              <a:rPr lang="en-US" altLang="zh-TW" sz="2800" dirty="0" smtClean="0"/>
              <a:t>6</a:t>
            </a:r>
            <a:r>
              <a:rPr lang="zh-TW" altLang="en-US" sz="2800" dirty="0" smtClean="0"/>
              <a:t>：</a:t>
            </a:r>
            <a:r>
              <a:rPr lang="en-US" altLang="zh-TW" sz="2800" dirty="0" smtClean="0"/>
              <a:t>21〕</a:t>
            </a:r>
            <a:endParaRPr lang="en-US" sz="2800" dirty="0" smtClean="0"/>
          </a:p>
        </p:txBody>
      </p:sp>
      <p:sp>
        <p:nvSpPr>
          <p:cNvPr id="58371" name="Rectangle 3"/>
          <p:cNvSpPr>
            <a:spLocks noGrp="1" noChangeArrowheads="1"/>
          </p:cNvSpPr>
          <p:nvPr>
            <p:ph type="body" sz="half" idx="1"/>
          </p:nvPr>
        </p:nvSpPr>
        <p:spPr/>
        <p:txBody>
          <a:bodyPr/>
          <a:lstStyle/>
          <a:p>
            <a:pPr eaLnBrk="1" hangingPunct="1"/>
            <a:r>
              <a:rPr lang="en-US" dirty="0" err="1" smtClean="0"/>
              <a:t>我決定</a:t>
            </a:r>
            <a:endParaRPr lang="en-US" dirty="0" smtClean="0"/>
          </a:p>
          <a:p>
            <a:pPr eaLnBrk="1" hangingPunct="1"/>
            <a:endParaRPr lang="en-US" dirty="0" smtClean="0"/>
          </a:p>
          <a:p>
            <a:pPr eaLnBrk="1" hangingPunct="1"/>
            <a:r>
              <a:rPr lang="zh-TW" altLang="en-US" dirty="0" smtClean="0"/>
              <a:t>認簽</a:t>
            </a:r>
            <a:endParaRPr lang="en-US" altLang="zh-TW" dirty="0" smtClean="0"/>
          </a:p>
          <a:p>
            <a:pPr lvl="1" eaLnBrk="1" hangingPunct="1"/>
            <a:r>
              <a:rPr lang="en-US" dirty="0" err="1" smtClean="0"/>
              <a:t>每星期</a:t>
            </a:r>
            <a:r>
              <a:rPr lang="zh-CN" altLang="en-US" dirty="0" smtClean="0"/>
              <a:t>　或　</a:t>
            </a:r>
            <a:r>
              <a:rPr lang="en-US" dirty="0" err="1" smtClean="0"/>
              <a:t>每天</a:t>
            </a:r>
            <a:endParaRPr lang="en-US" dirty="0" smtClean="0"/>
          </a:p>
          <a:p>
            <a:pPr lvl="1" eaLnBrk="1" hangingPunct="1"/>
            <a:r>
              <a:rPr lang="en-US" dirty="0" err="1" smtClean="0"/>
              <a:t>每月</a:t>
            </a:r>
            <a:endParaRPr lang="en-US" dirty="0" smtClean="0"/>
          </a:p>
          <a:p>
            <a:pPr eaLnBrk="1" hangingPunct="1"/>
            <a:endParaRPr lang="en-US" dirty="0" smtClean="0"/>
          </a:p>
        </p:txBody>
      </p:sp>
      <p:sp>
        <p:nvSpPr>
          <p:cNvPr id="5" name="TextBox 4"/>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pic>
        <p:nvPicPr>
          <p:cNvPr id="7" name="Content Placeholder 6" descr="Chapel2"/>
          <p:cNvPicPr>
            <a:picLocks noGrp="1" noChangeAspect="1" noChangeArrowheads="1"/>
          </p:cNvPicPr>
          <p:nvPr>
            <p:ph sz="half" idx="2"/>
          </p:nvPr>
        </p:nvPicPr>
        <p:blipFill>
          <a:blip r:embed="rId2" cstate="print"/>
          <a:srcRect/>
          <a:stretch>
            <a:fillRect/>
          </a:stretch>
        </p:blipFill>
        <p:spPr bwMode="auto">
          <a:xfrm>
            <a:off x="5615338" y="1085849"/>
            <a:ext cx="2781902" cy="544119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4"/>
          <p:cNvSpPr>
            <a:spLocks noGrp="1" noChangeArrowheads="1"/>
          </p:cNvSpPr>
          <p:nvPr>
            <p:ph type="title"/>
          </p:nvPr>
        </p:nvSpPr>
        <p:spPr/>
        <p:txBody>
          <a:bodyPr/>
          <a:lstStyle/>
          <a:p>
            <a:pPr eaLnBrk="1" hangingPunct="1"/>
            <a:r>
              <a:rPr lang="zh-TW" altLang="zh-TW" smtClean="0"/>
              <a:t>疲倦是失</a:t>
            </a:r>
            <a:r>
              <a:rPr lang="zh-TW" altLang="en-US" smtClean="0"/>
              <a:t>約的</a:t>
            </a:r>
            <a:r>
              <a:rPr lang="zh-TW" altLang="zh-TW" smtClean="0"/>
              <a:t>藉口嗎？</a:t>
            </a:r>
            <a:r>
              <a:rPr lang="en-US" altLang="zh-TW" smtClean="0"/>
              <a:t>Barriers</a:t>
            </a:r>
          </a:p>
        </p:txBody>
      </p:sp>
      <p:sp>
        <p:nvSpPr>
          <p:cNvPr id="99331" name="Rectangle 5"/>
          <p:cNvSpPr>
            <a:spLocks noGrp="1" noChangeArrowheads="1"/>
          </p:cNvSpPr>
          <p:nvPr>
            <p:ph type="body" idx="1"/>
          </p:nvPr>
        </p:nvSpPr>
        <p:spPr/>
        <p:txBody>
          <a:bodyPr/>
          <a:lstStyle/>
          <a:p>
            <a:pPr eaLnBrk="1" hangingPunct="1">
              <a:lnSpc>
                <a:spcPct val="90000"/>
              </a:lnSpc>
            </a:pPr>
            <a:r>
              <a:rPr lang="en-US" altLang="zh-TW" dirty="0" smtClean="0"/>
              <a:t>Today many people always work overtime. </a:t>
            </a:r>
          </a:p>
          <a:p>
            <a:pPr eaLnBrk="1" hangingPunct="1">
              <a:lnSpc>
                <a:spcPct val="90000"/>
              </a:lnSpc>
            </a:pPr>
            <a:r>
              <a:rPr lang="en-US" altLang="zh-TW" dirty="0" smtClean="0"/>
              <a:t>Some friends may miss the appointment when they are too tired. </a:t>
            </a:r>
          </a:p>
          <a:p>
            <a:pPr eaLnBrk="1" hangingPunct="1">
              <a:lnSpc>
                <a:spcPct val="90000"/>
              </a:lnSpc>
            </a:pPr>
            <a:r>
              <a:rPr lang="zh-TW" altLang="en-US" dirty="0" smtClean="0"/>
              <a:t>很多人不斷加時工作，太累时便對耶穌失约了</a:t>
            </a:r>
            <a:endParaRPr lang="en-US" altLang="zh-TW" dirty="0" smtClean="0"/>
          </a:p>
          <a:p>
            <a:pPr eaLnBrk="1" hangingPunct="1">
              <a:lnSpc>
                <a:spcPct val="90000"/>
              </a:lnSpc>
            </a:pPr>
            <a:r>
              <a:rPr lang="en-US" altLang="zh-TW" dirty="0" smtClean="0"/>
              <a:t>I too have a heavy burden at work and often lack sleep. </a:t>
            </a:r>
          </a:p>
          <a:p>
            <a:pPr eaLnBrk="1" hangingPunct="1">
              <a:lnSpc>
                <a:spcPct val="90000"/>
              </a:lnSpc>
            </a:pPr>
            <a:r>
              <a:rPr lang="en-US" altLang="zh-TW" dirty="0" smtClean="0"/>
              <a:t>It is still important for me to keep the appointment even though I may fall asleep. </a:t>
            </a:r>
          </a:p>
          <a:p>
            <a:pPr eaLnBrk="1" hangingPunct="1">
              <a:lnSpc>
                <a:spcPct val="90000"/>
              </a:lnSpc>
            </a:pPr>
            <a:r>
              <a:rPr lang="zh-TW" altLang="zh-TW" dirty="0" smtClean="0"/>
              <a:t>當</a:t>
            </a:r>
            <a:r>
              <a:rPr lang="zh-TW" altLang="en-US" dirty="0" smtClean="0"/>
              <a:t>我太累</a:t>
            </a:r>
            <a:r>
              <a:rPr lang="zh-TW" altLang="zh-TW" dirty="0" smtClean="0"/>
              <a:t>時</a:t>
            </a:r>
            <a:r>
              <a:rPr lang="zh-TW" altLang="en-US" dirty="0" smtClean="0"/>
              <a:t>，也</a:t>
            </a:r>
            <a:r>
              <a:rPr lang="zh-TW" altLang="zh-TW" dirty="0" smtClean="0"/>
              <a:t>不</a:t>
            </a:r>
            <a:r>
              <a:rPr lang="zh-TW" altLang="en-US" dirty="0" smtClean="0"/>
              <a:t>要</a:t>
            </a:r>
            <a:r>
              <a:rPr lang="zh-TW" altLang="zh-TW" dirty="0" smtClean="0"/>
              <a:t>失</a:t>
            </a:r>
            <a:r>
              <a:rPr lang="zh-TW" altLang="en-US" dirty="0" smtClean="0"/>
              <a:t>約，寧可在耶穌前睡，</a:t>
            </a:r>
            <a:r>
              <a:rPr lang="zh-TW" altLang="zh-TW" dirty="0" smtClean="0"/>
              <a:t>總比在家裡</a:t>
            </a:r>
            <a:r>
              <a:rPr lang="zh-TW" altLang="en-US" dirty="0" smtClean="0"/>
              <a:t>睡</a:t>
            </a:r>
            <a:r>
              <a:rPr lang="zh-TW" altLang="zh-TW" dirty="0" smtClean="0"/>
              <a:t>好</a:t>
            </a:r>
            <a:r>
              <a:rPr lang="zh-TW" altLang="en-US" dirty="0" smtClean="0"/>
              <a:t>！</a:t>
            </a:r>
            <a:endParaRPr lang="en-US" altLang="zh-TW" dirty="0" smtClean="0"/>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+5</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祈求聖神降臨（瑪德羅賓</a:t>
            </a:r>
            <a:r>
              <a:rPr lang="en-US" altLang="zh-CN" smtClean="0"/>
              <a:t>Marthe Robin</a:t>
            </a:r>
            <a:r>
              <a:rPr lang="zh-TW" altLang="en-US" smtClean="0"/>
              <a:t>所寫）</a:t>
            </a:r>
            <a:endParaRPr lang="en-US" dirty="0"/>
          </a:p>
        </p:txBody>
      </p:sp>
      <p:sp>
        <p:nvSpPr>
          <p:cNvPr id="3" name="Content Placeholder 2"/>
          <p:cNvSpPr>
            <a:spLocks noGrp="1"/>
          </p:cNvSpPr>
          <p:nvPr>
            <p:ph idx="1"/>
          </p:nvPr>
        </p:nvSpPr>
        <p:spPr/>
        <p:txBody>
          <a:bodyPr/>
          <a:lstStyle/>
          <a:p>
            <a:r>
              <a:rPr lang="zh-TW" altLang="en-US" smtClean="0"/>
              <a:t>光明的神，請驅散大地的黑暗，以祢神秘的光芒穿透層層雲霧，引導迷途的羔羊回到天國的羊棧。讓人類看到祢的容顏，使這一天是黎明的預兆。祢是加爾瓦略山上基督犧牲的至聖成果，基督承諾的最高保證，請用祢豐富寶貴的恩寵充滿每一個人的心。至上聖神，聖愛之火，祢是超越一切圓滿的快樂、驅除一切黑暗的光明、一切頌歌的靈感。</a:t>
            </a:r>
            <a:endParaRPr lang="en-US" altLang="zh-TW" smtClean="0"/>
          </a:p>
          <a:p>
            <a:endParaRPr lang="en-US" altLang="zh-TW" dirty="0" smtClean="0"/>
          </a:p>
        </p:txBody>
      </p:sp>
    </p:spTree>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祈求聖神降臨（瑪德羅賓</a:t>
            </a:r>
            <a:r>
              <a:rPr lang="en-US" altLang="zh-CN" smtClean="0"/>
              <a:t>Marthe Robin</a:t>
            </a:r>
            <a:r>
              <a:rPr lang="zh-TW" altLang="en-US" smtClean="0"/>
              <a:t>所寫）</a:t>
            </a:r>
            <a:endParaRPr lang="en-US" dirty="0"/>
          </a:p>
        </p:txBody>
      </p:sp>
      <p:sp>
        <p:nvSpPr>
          <p:cNvPr id="3" name="Content Placeholder 2"/>
          <p:cNvSpPr>
            <a:spLocks noGrp="1"/>
          </p:cNvSpPr>
          <p:nvPr>
            <p:ph idx="1"/>
          </p:nvPr>
        </p:nvSpPr>
        <p:spPr/>
        <p:txBody>
          <a:bodyPr/>
          <a:lstStyle/>
          <a:p>
            <a:r>
              <a:rPr lang="zh-TW" altLang="en-US" smtClean="0"/>
              <a:t>真理之神，賜予靈魂追求聖善的渴望，引導他們進入祢無限美好的隱秘之所。願他們根據聖言的許諾，進入至聖奧秘的王國；願他們的生命完全更新，徹底地洗心革面，在基督內得到完全的聖化，藉祢本身至豐富的神恩獲得無窮的力量。祢是我們痛苦中的至聖安慰，獨修時的珍貴魅力，我們喜樂的動力，一切靈修生活的神聖根苗，請把祢的大能伸展到整個宇宙，使世界充滿祢的完美。 </a:t>
            </a:r>
            <a:endParaRPr lang="en-US" dirty="0"/>
          </a:p>
        </p:txBody>
      </p:sp>
    </p:spTree>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祈求聖神降臨（瑪德羅賓</a:t>
            </a:r>
            <a:r>
              <a:rPr lang="en-US" altLang="zh-CN" smtClean="0"/>
              <a:t>Marthe Robin</a:t>
            </a:r>
            <a:r>
              <a:rPr lang="zh-TW" altLang="en-US" smtClean="0"/>
              <a:t>所寫）</a:t>
            </a:r>
            <a:endParaRPr lang="en-US" dirty="0"/>
          </a:p>
        </p:txBody>
      </p:sp>
      <p:sp>
        <p:nvSpPr>
          <p:cNvPr id="3" name="Content Placeholder 2"/>
          <p:cNvSpPr>
            <a:spLocks noGrp="1"/>
          </p:cNvSpPr>
          <p:nvPr>
            <p:ph idx="1"/>
          </p:nvPr>
        </p:nvSpPr>
        <p:spPr/>
        <p:txBody>
          <a:bodyPr/>
          <a:lstStyle/>
          <a:p>
            <a:r>
              <a:rPr lang="zh-TW" altLang="en-US" dirty="0" smtClean="0"/>
              <a:t>請把我們人的本質吸收到祢奧秘的至一中，把天父的承諾銘刻在每一顆心中，掃除我們眉尖的所有陰影，</a:t>
            </a:r>
            <a:r>
              <a:rPr lang="zh-TW" altLang="en-US" b="1" dirty="0" smtClean="0">
                <a:solidFill>
                  <a:schemeClr val="tx1"/>
                </a:solidFill>
              </a:rPr>
              <a:t>把耶穌醉人的聖爵放在每人的唇邊，</a:t>
            </a:r>
            <a:r>
              <a:rPr lang="zh-TW" altLang="en-US" dirty="0" smtClean="0"/>
              <a:t>這樣，不久就有一群豐收的聖人，在光明中冉冉升起。 </a:t>
            </a:r>
            <a:endParaRPr lang="en-US" dirty="0"/>
          </a:p>
        </p:txBody>
      </p:sp>
    </p:spTree>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smtClean="0">
                <a:latin typeface="新細明體" pitchFamily="18" charset="-120"/>
              </a:rPr>
              <a:t>陪伴耶穌</a:t>
            </a:r>
            <a:r>
              <a:rPr lang="en-US" smtClean="0"/>
              <a:t>分享</a:t>
            </a:r>
          </a:p>
        </p:txBody>
      </p:sp>
      <p:sp>
        <p:nvSpPr>
          <p:cNvPr id="120835" name="Rectangle 3"/>
          <p:cNvSpPr>
            <a:spLocks noGrp="1" noChangeArrowheads="1"/>
          </p:cNvSpPr>
          <p:nvPr>
            <p:ph type="body" idx="1"/>
          </p:nvPr>
        </p:nvSpPr>
        <p:spPr/>
        <p:txBody>
          <a:bodyPr/>
          <a:lstStyle/>
          <a:p>
            <a:pPr eaLnBrk="1" hangingPunct="1"/>
            <a:r>
              <a:rPr lang="zh-TW" altLang="en-US" dirty="0" smtClean="0">
                <a:latin typeface="新細明體" pitchFamily="18" charset="-120"/>
              </a:rPr>
              <a:t>朝拜聖體是在聖堂明供聖體</a:t>
            </a:r>
            <a:r>
              <a:rPr lang="zh-CN" altLang="en-US" dirty="0" smtClean="0">
                <a:latin typeface="新細明體" pitchFamily="18" charset="-120"/>
              </a:rPr>
              <a:t>前</a:t>
            </a:r>
            <a:r>
              <a:rPr lang="zh-TW" altLang="en-US" dirty="0" smtClean="0">
                <a:latin typeface="新細明體" pitchFamily="18" charset="-120"/>
              </a:rPr>
              <a:t>陪伴耶穌與耶穌親密交談</a:t>
            </a:r>
            <a:r>
              <a:rPr lang="zh-TW" altLang="en-US" dirty="0" smtClean="0"/>
              <a:t>。</a:t>
            </a:r>
            <a:endParaRPr lang="zh-TW" altLang="en-US" dirty="0" smtClean="0">
              <a:latin typeface="新細明體" pitchFamily="18" charset="-120"/>
            </a:endParaRPr>
          </a:p>
          <a:p>
            <a:pPr eaLnBrk="1" hangingPunct="1"/>
            <a:r>
              <a:rPr lang="zh-TW" altLang="en-US" dirty="0" smtClean="0"/>
              <a:t>所以若望保祿二世</a:t>
            </a:r>
            <a:r>
              <a:rPr lang="ja-JP" altLang="en-US" smtClean="0"/>
              <a:t>希望每家教</a:t>
            </a:r>
            <a:r>
              <a:rPr lang="zh-TW" altLang="en-US" dirty="0" smtClean="0">
                <a:latin typeface="新細明體" pitchFamily="18" charset="-120"/>
              </a:rPr>
              <a:t>堂也有</a:t>
            </a:r>
            <a:r>
              <a:rPr lang="zh-TW" altLang="en-US" dirty="0" smtClean="0"/>
              <a:t>恆久</a:t>
            </a:r>
            <a:r>
              <a:rPr lang="en-US" altLang="zh-TW" dirty="0" smtClean="0"/>
              <a:t>(</a:t>
            </a:r>
            <a:r>
              <a:rPr lang="zh-TW" altLang="en-US" dirty="0" smtClean="0"/>
              <a:t>七天</a:t>
            </a:r>
            <a:r>
              <a:rPr lang="en-US" altLang="zh-TW" dirty="0" smtClean="0"/>
              <a:t>)</a:t>
            </a:r>
            <a:r>
              <a:rPr lang="zh-TW" altLang="en-US" dirty="0" smtClean="0">
                <a:latin typeface="新細明體" pitchFamily="18" charset="-120"/>
              </a:rPr>
              <a:t>明供聖體</a:t>
            </a:r>
            <a:r>
              <a:rPr lang="zh-TW" altLang="en-US" dirty="0" smtClean="0"/>
              <a:t>， 如教堂人少可和鄰近其他教堂合作，</a:t>
            </a:r>
            <a:r>
              <a:rPr lang="zh-TW" altLang="en-US" dirty="0" smtClean="0">
                <a:latin typeface="新細明體" pitchFamily="18" charset="-120"/>
              </a:rPr>
              <a:t>如</a:t>
            </a:r>
            <a:r>
              <a:rPr lang="ja-JP" altLang="en-US" smtClean="0"/>
              <a:t>神父不在</a:t>
            </a:r>
            <a:r>
              <a:rPr lang="zh-CN" altLang="en-US" dirty="0" smtClean="0"/>
              <a:t>場</a:t>
            </a:r>
            <a:r>
              <a:rPr lang="zh-TW" altLang="en-US" dirty="0" smtClean="0"/>
              <a:t>，</a:t>
            </a:r>
            <a:r>
              <a:rPr lang="ja-JP" altLang="en-US" smtClean="0"/>
              <a:t>送聖體員可以協助請聖體出來</a:t>
            </a:r>
            <a:r>
              <a:rPr lang="zh-TW" altLang="en-US" dirty="0" smtClean="0"/>
              <a:t>，休止</a:t>
            </a:r>
            <a:r>
              <a:rPr lang="zh-TW" altLang="en-US" dirty="0" smtClean="0">
                <a:latin typeface="新細明體" pitchFamily="18" charset="-120"/>
              </a:rPr>
              <a:t>時</a:t>
            </a:r>
            <a:r>
              <a:rPr lang="ja-JP" altLang="en-US" smtClean="0"/>
              <a:t>請聖體回</a:t>
            </a:r>
            <a:r>
              <a:rPr lang="zh-TW" altLang="en-US" dirty="0" smtClean="0">
                <a:latin typeface="新細明體" pitchFamily="18" charset="-120"/>
              </a:rPr>
              <a:t>聖體龕</a:t>
            </a:r>
            <a:r>
              <a:rPr lang="zh-TW" altLang="en-US" dirty="0" smtClean="0"/>
              <a:t>。</a:t>
            </a:r>
            <a:endParaRPr lang="en-US" altLang="ja-JP" dirty="0" smtClean="0"/>
          </a:p>
          <a:p>
            <a:pPr eaLnBrk="1" hangingPunct="1"/>
            <a:r>
              <a:rPr lang="zh-TW" altLang="en-US" dirty="0" smtClean="0">
                <a:latin typeface="新細明體" pitchFamily="18" charset="-120"/>
              </a:rPr>
              <a:t>多數人</a:t>
            </a:r>
            <a:r>
              <a:rPr lang="en-US" dirty="0" err="1" smtClean="0"/>
              <a:t>每星期</a:t>
            </a:r>
            <a:r>
              <a:rPr lang="zh-TW" altLang="en-US" dirty="0" smtClean="0"/>
              <a:t>一小時，若是</a:t>
            </a:r>
            <a:r>
              <a:rPr lang="zh-TW" altLang="en-US" dirty="0" smtClean="0">
                <a:latin typeface="新細明體" pitchFamily="18" charset="-120"/>
              </a:rPr>
              <a:t>聖堂沒有明供聖體</a:t>
            </a:r>
            <a:r>
              <a:rPr lang="zh-TW" altLang="en-US" dirty="0" smtClean="0"/>
              <a:t>，也</a:t>
            </a:r>
            <a:r>
              <a:rPr lang="ja-JP" altLang="en-US" smtClean="0"/>
              <a:t>可在</a:t>
            </a:r>
            <a:r>
              <a:rPr lang="zh-TW" altLang="en-US" dirty="0" smtClean="0">
                <a:latin typeface="新細明體" pitchFamily="18" charset="-120"/>
              </a:rPr>
              <a:t>聖體龕前</a:t>
            </a:r>
            <a:r>
              <a:rPr lang="zh-TW" altLang="en-US" dirty="0" smtClean="0"/>
              <a:t>。</a:t>
            </a:r>
            <a:endParaRPr lang="en-US" altLang="zh-TW" dirty="0" smtClean="0"/>
          </a:p>
          <a:p>
            <a:pPr eaLnBrk="1" hangingPunct="1"/>
            <a:endParaRPr lang="en-US" altLang="zh-TW" dirty="0" smtClean="0">
              <a:latin typeface="新細明體" pitchFamily="18" charset="-120"/>
            </a:endParaRPr>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err="1" smtClean="0"/>
              <a:t>陪伴耶穌</a:t>
            </a:r>
            <a:endParaRPr lang="en-US" dirty="0" smtClean="0"/>
          </a:p>
        </p:txBody>
      </p:sp>
      <p:sp>
        <p:nvSpPr>
          <p:cNvPr id="4099" name="Rectangle 3"/>
          <p:cNvSpPr>
            <a:spLocks noGrp="1" noChangeArrowheads="1"/>
          </p:cNvSpPr>
          <p:nvPr>
            <p:ph type="body" idx="1"/>
          </p:nvPr>
        </p:nvSpPr>
        <p:spPr/>
        <p:txBody>
          <a:bodyPr>
            <a:normAutofit fontScale="92500" lnSpcReduction="10000"/>
          </a:bodyPr>
          <a:lstStyle/>
          <a:p>
            <a:pPr eaLnBrk="1" hangingPunct="1">
              <a:lnSpc>
                <a:spcPct val="90000"/>
              </a:lnSpc>
            </a:pPr>
            <a:r>
              <a:rPr lang="en-US" altLang="zh-TW" dirty="0" smtClean="0">
                <a:solidFill>
                  <a:schemeClr val="tx1"/>
                </a:solidFill>
              </a:rPr>
              <a:t>1. </a:t>
            </a:r>
            <a:r>
              <a:rPr lang="zh-TW" altLang="en-US" dirty="0" smtClean="0">
                <a:solidFill>
                  <a:schemeClr val="tx1"/>
                </a:solidFill>
              </a:rPr>
              <a:t>在現今世代為什麼特别重要？（</a:t>
            </a:r>
            <a:r>
              <a:rPr lang="en-US" altLang="zh-TW" dirty="0" smtClean="0">
                <a:solidFill>
                  <a:schemeClr val="tx1"/>
                </a:solidFill>
              </a:rPr>
              <a:t>26</a:t>
            </a:r>
            <a:r>
              <a:rPr lang="zh-TW" altLang="en-US" dirty="0" smtClean="0">
                <a:solidFill>
                  <a:schemeClr val="tx1"/>
                </a:solidFill>
              </a:rPr>
              <a:t>分鐘）</a:t>
            </a:r>
            <a:endParaRPr lang="en-US" altLang="zh-TW" dirty="0" smtClean="0">
              <a:solidFill>
                <a:schemeClr val="tx1"/>
              </a:solidFill>
            </a:endParaRPr>
          </a:p>
          <a:p>
            <a:pPr eaLnBrk="1" hangingPunct="1">
              <a:lnSpc>
                <a:spcPct val="90000"/>
              </a:lnSpc>
            </a:pPr>
            <a:r>
              <a:rPr lang="en-US" altLang="zh-TW" dirty="0" smtClean="0">
                <a:solidFill>
                  <a:schemeClr val="tx1"/>
                </a:solidFill>
              </a:rPr>
              <a:t>2. </a:t>
            </a:r>
            <a:r>
              <a:rPr lang="zh-TW" dirty="0" smtClean="0">
                <a:solidFill>
                  <a:schemeClr val="tx1"/>
                </a:solidFill>
              </a:rPr>
              <a:t>最</a:t>
            </a:r>
            <a:r>
              <a:rPr lang="zh-TW" altLang="en-US" dirty="0" smtClean="0">
                <a:solidFill>
                  <a:schemeClr val="tx1"/>
                </a:solidFill>
              </a:rPr>
              <a:t>親愛的</a:t>
            </a:r>
            <a:r>
              <a:rPr lang="en-US" dirty="0" smtClean="0">
                <a:solidFill>
                  <a:schemeClr val="tx1"/>
                </a:solidFill>
              </a:rPr>
              <a:t>主</a:t>
            </a:r>
            <a:r>
              <a:rPr lang="zh-TW" altLang="en-US" dirty="0" smtClean="0">
                <a:solidFill>
                  <a:schemeClr val="tx1"/>
                </a:solidFill>
              </a:rPr>
              <a:t>耶穌</a:t>
            </a:r>
            <a:r>
              <a:rPr lang="zh-CN" altLang="en-US" dirty="0" smtClean="0">
                <a:solidFill>
                  <a:schemeClr val="tx1"/>
                </a:solidFill>
              </a:rPr>
              <a:t>！（</a:t>
            </a:r>
            <a:r>
              <a:rPr lang="en-US" altLang="zh-CN" dirty="0" smtClean="0">
                <a:solidFill>
                  <a:schemeClr val="tx1"/>
                </a:solidFill>
              </a:rPr>
              <a:t>6</a:t>
            </a:r>
            <a:r>
              <a:rPr lang="zh-CN" altLang="en-US" dirty="0" smtClean="0">
                <a:solidFill>
                  <a:schemeClr val="tx1"/>
                </a:solidFill>
              </a:rPr>
              <a:t>分鐘）</a:t>
            </a:r>
            <a:endParaRPr lang="en-US" dirty="0" smtClean="0">
              <a:solidFill>
                <a:schemeClr val="tx1"/>
              </a:solidFill>
            </a:endParaRPr>
          </a:p>
          <a:p>
            <a:pPr eaLnBrk="1" hangingPunct="1">
              <a:lnSpc>
                <a:spcPct val="90000"/>
              </a:lnSpc>
            </a:pPr>
            <a:r>
              <a:rPr lang="en-US" altLang="zh-TW" dirty="0" smtClean="0">
                <a:solidFill>
                  <a:schemeClr val="tx1"/>
                </a:solidFill>
              </a:rPr>
              <a:t>3. </a:t>
            </a:r>
            <a:r>
              <a:rPr lang="zh-TW" altLang="en-US" dirty="0" smtClean="0">
                <a:solidFill>
                  <a:schemeClr val="tx1"/>
                </a:solidFill>
              </a:rPr>
              <a:t>愛的承諾</a:t>
            </a:r>
            <a:r>
              <a:rPr lang="zh-CN" altLang="en-US" dirty="0" smtClean="0">
                <a:solidFill>
                  <a:schemeClr val="tx1"/>
                </a:solidFill>
              </a:rPr>
              <a:t>與我的軟弱、更大的珍寶</a:t>
            </a:r>
            <a:r>
              <a:rPr lang="en-US" altLang="zh-CN" dirty="0" smtClean="0">
                <a:solidFill>
                  <a:schemeClr val="tx1"/>
                </a:solidFill>
              </a:rPr>
              <a:t>(</a:t>
            </a:r>
            <a:r>
              <a:rPr lang="en-US" altLang="zh-TW" dirty="0" smtClean="0">
                <a:solidFill>
                  <a:schemeClr val="tx1"/>
                </a:solidFill>
              </a:rPr>
              <a:t>17+14</a:t>
            </a:r>
            <a:r>
              <a:rPr lang="zh-TW" altLang="en-US" dirty="0" smtClean="0">
                <a:solidFill>
                  <a:schemeClr val="tx1"/>
                </a:solidFill>
              </a:rPr>
              <a:t>分鐘</a:t>
            </a:r>
            <a:r>
              <a:rPr lang="en-US" altLang="zh-TW" dirty="0" smtClean="0">
                <a:solidFill>
                  <a:schemeClr val="tx1"/>
                </a:solidFill>
              </a:rPr>
              <a:t>)</a:t>
            </a:r>
            <a:endParaRPr lang="zh-TW" altLang="en-US" dirty="0" smtClean="0">
              <a:solidFill>
                <a:schemeClr val="tx1"/>
              </a:solidFill>
            </a:endParaRPr>
          </a:p>
          <a:p>
            <a:pPr eaLnBrk="1" hangingPunct="1">
              <a:lnSpc>
                <a:spcPct val="90000"/>
              </a:lnSpc>
            </a:pPr>
            <a:r>
              <a:rPr lang="en-US" altLang="zh-TW" dirty="0" smtClean="0">
                <a:solidFill>
                  <a:srgbClr val="FF0000"/>
                </a:solidFill>
              </a:rPr>
              <a:t>4. </a:t>
            </a:r>
            <a:r>
              <a:rPr lang="zh-TW" altLang="en-US" dirty="0" smtClean="0">
                <a:solidFill>
                  <a:srgbClr val="FF0000"/>
                </a:solidFill>
              </a:rPr>
              <a:t>陪伴耶穌聖體的甘飴與障礙（</a:t>
            </a:r>
            <a:r>
              <a:rPr lang="en-US" altLang="zh-TW" dirty="0" smtClean="0">
                <a:solidFill>
                  <a:srgbClr val="FF0000"/>
                </a:solidFill>
              </a:rPr>
              <a:t>14</a:t>
            </a:r>
            <a:r>
              <a:rPr lang="zh-TW" altLang="en-US" dirty="0" smtClean="0">
                <a:solidFill>
                  <a:srgbClr val="FF0000"/>
                </a:solidFill>
              </a:rPr>
              <a:t>分鐘）</a:t>
            </a:r>
          </a:p>
          <a:p>
            <a:pPr eaLnBrk="1" hangingPunct="1">
              <a:lnSpc>
                <a:spcPct val="90000"/>
              </a:lnSpc>
            </a:pPr>
            <a:r>
              <a:rPr lang="en-US" altLang="zh-TW" dirty="0" smtClean="0">
                <a:solidFill>
                  <a:schemeClr val="tx1"/>
                </a:solidFill>
              </a:rPr>
              <a:t>5. </a:t>
            </a:r>
            <a:r>
              <a:rPr lang="zh-TW" altLang="en-US" dirty="0" smtClean="0">
                <a:solidFill>
                  <a:schemeClr val="tx1"/>
                </a:solidFill>
              </a:rPr>
              <a:t>小德蘭好姐姐，請你教我愛耶穌！（</a:t>
            </a:r>
            <a:r>
              <a:rPr lang="en-US" altLang="zh-TW" dirty="0" smtClean="0">
                <a:solidFill>
                  <a:schemeClr val="tx1"/>
                </a:solidFill>
              </a:rPr>
              <a:t>17</a:t>
            </a:r>
            <a:r>
              <a:rPr lang="zh-TW" altLang="en-US" dirty="0" smtClean="0">
                <a:solidFill>
                  <a:schemeClr val="tx1"/>
                </a:solidFill>
              </a:rPr>
              <a:t>分鐘）</a:t>
            </a:r>
          </a:p>
          <a:p>
            <a:pPr eaLnBrk="1" hangingPunct="1">
              <a:lnSpc>
                <a:spcPct val="90000"/>
              </a:lnSpc>
            </a:pPr>
            <a:r>
              <a:rPr lang="en-US" altLang="zh-TW" dirty="0" smtClean="0">
                <a:solidFill>
                  <a:schemeClr val="tx1"/>
                </a:solidFill>
              </a:rPr>
              <a:t>6. </a:t>
            </a:r>
            <a:r>
              <a:rPr lang="zh-TW" altLang="en-US" dirty="0" smtClean="0">
                <a:solidFill>
                  <a:schemeClr val="tx1"/>
                </a:solidFill>
              </a:rPr>
              <a:t>彌撒領聖體的體驗（</a:t>
            </a:r>
            <a:r>
              <a:rPr lang="en-US" altLang="zh-TW" dirty="0" smtClean="0">
                <a:solidFill>
                  <a:schemeClr val="tx1"/>
                </a:solidFill>
              </a:rPr>
              <a:t>17</a:t>
            </a:r>
            <a:r>
              <a:rPr lang="zh-TW" altLang="en-US" dirty="0" smtClean="0">
                <a:solidFill>
                  <a:schemeClr val="tx1"/>
                </a:solidFill>
              </a:rPr>
              <a:t>分鐘）</a:t>
            </a:r>
          </a:p>
          <a:p>
            <a:pPr eaLnBrk="1" hangingPunct="1">
              <a:lnSpc>
                <a:spcPct val="90000"/>
              </a:lnSpc>
            </a:pPr>
            <a:r>
              <a:rPr lang="en-US" altLang="zh-TW" dirty="0" smtClean="0">
                <a:solidFill>
                  <a:schemeClr val="tx1"/>
                </a:solidFill>
              </a:rPr>
              <a:t>7. </a:t>
            </a:r>
            <a:r>
              <a:rPr lang="zh-TW" altLang="en-US" dirty="0" smtClean="0">
                <a:solidFill>
                  <a:schemeClr val="tx1"/>
                </a:solidFill>
              </a:rPr>
              <a:t>同我醒寤一個時辰（</a:t>
            </a:r>
            <a:r>
              <a:rPr lang="en-US" altLang="zh-TW" dirty="0" smtClean="0">
                <a:solidFill>
                  <a:schemeClr val="tx1"/>
                </a:solidFill>
              </a:rPr>
              <a:t>7</a:t>
            </a:r>
            <a:r>
              <a:rPr lang="zh-TW" altLang="en-US" dirty="0" smtClean="0">
                <a:solidFill>
                  <a:schemeClr val="tx1"/>
                </a:solidFill>
              </a:rPr>
              <a:t>分鐘）</a:t>
            </a:r>
          </a:p>
          <a:p>
            <a:pPr eaLnBrk="1" hangingPunct="1">
              <a:lnSpc>
                <a:spcPct val="90000"/>
              </a:lnSpc>
            </a:pPr>
            <a:r>
              <a:rPr lang="en-US" altLang="zh-TW" dirty="0" smtClean="0">
                <a:solidFill>
                  <a:schemeClr val="tx1"/>
                </a:solidFill>
              </a:rPr>
              <a:t>8. </a:t>
            </a:r>
            <a:r>
              <a:rPr lang="zh-TW" altLang="en-US" dirty="0" smtClean="0">
                <a:solidFill>
                  <a:schemeClr val="tx1"/>
                </a:solidFill>
              </a:rPr>
              <a:t>偕同聖母陪伴耶穌（</a:t>
            </a:r>
            <a:r>
              <a:rPr lang="en-US" altLang="zh-TW" dirty="0" smtClean="0">
                <a:solidFill>
                  <a:schemeClr val="tx1"/>
                </a:solidFill>
              </a:rPr>
              <a:t>3</a:t>
            </a:r>
            <a:r>
              <a:rPr lang="zh-TW" altLang="en-US" dirty="0" smtClean="0">
                <a:solidFill>
                  <a:schemeClr val="tx1"/>
                </a:solidFill>
              </a:rPr>
              <a:t>分鐘）</a:t>
            </a:r>
          </a:p>
          <a:p>
            <a:pPr eaLnBrk="1" hangingPunct="1">
              <a:lnSpc>
                <a:spcPct val="90000"/>
              </a:lnSpc>
            </a:pPr>
            <a:r>
              <a:rPr lang="en-US" altLang="zh-TW" dirty="0" smtClean="0">
                <a:solidFill>
                  <a:schemeClr val="tx1"/>
                </a:solidFill>
              </a:rPr>
              <a:t>9. </a:t>
            </a:r>
            <a:r>
              <a:rPr lang="zh-TW" altLang="en-US" dirty="0" smtClean="0">
                <a:solidFill>
                  <a:schemeClr val="tx1"/>
                </a:solidFill>
              </a:rPr>
              <a:t>問與答（</a:t>
            </a:r>
            <a:r>
              <a:rPr lang="en-US" altLang="zh-TW" dirty="0" smtClean="0">
                <a:solidFill>
                  <a:schemeClr val="tx1"/>
                </a:solidFill>
              </a:rPr>
              <a:t>17</a:t>
            </a:r>
            <a:r>
              <a:rPr lang="zh-TW" altLang="en-US" dirty="0" smtClean="0">
                <a:solidFill>
                  <a:schemeClr val="tx1"/>
                </a:solidFill>
              </a:rPr>
              <a:t>分鐘）</a:t>
            </a:r>
            <a:endParaRPr lang="en-US" altLang="zh-TW" dirty="0" smtClean="0">
              <a:solidFill>
                <a:schemeClr val="tx1"/>
              </a:solidFill>
            </a:endParaRPr>
          </a:p>
          <a:p>
            <a:pPr eaLnBrk="1" hangingPunct="1">
              <a:lnSpc>
                <a:spcPct val="90000"/>
              </a:lnSpc>
            </a:pPr>
            <a:r>
              <a:rPr lang="en-US" altLang="zh-TW" dirty="0" smtClean="0">
                <a:solidFill>
                  <a:schemeClr val="tx1"/>
                </a:solidFill>
              </a:rPr>
              <a:t>10. </a:t>
            </a:r>
            <a:r>
              <a:rPr lang="zh-TW" altLang="en-US" dirty="0" smtClean="0">
                <a:solidFill>
                  <a:schemeClr val="tx1"/>
                </a:solidFill>
              </a:rPr>
              <a:t>經常朝拜聖體的好哥哥好姐姐</a:t>
            </a:r>
            <a:endParaRPr lang="en-US" altLang="zh-TW" dirty="0" smtClean="0">
              <a:solidFill>
                <a:schemeClr val="tx1"/>
              </a:solidFill>
            </a:endParaRPr>
          </a:p>
          <a:p>
            <a:pPr eaLnBrk="1" hangingPunct="1">
              <a:lnSpc>
                <a:spcPct val="90000"/>
              </a:lnSpc>
            </a:pPr>
            <a:r>
              <a:rPr lang="en-US" altLang="zh-TW" dirty="0" smtClean="0">
                <a:solidFill>
                  <a:schemeClr val="tx1"/>
                </a:solidFill>
              </a:rPr>
              <a:t>11. </a:t>
            </a:r>
            <a:r>
              <a:rPr lang="zh-TW" altLang="en-US" dirty="0" smtClean="0">
                <a:solidFill>
                  <a:schemeClr val="tx1"/>
                </a:solidFill>
              </a:rPr>
              <a:t>神領聖體（</a:t>
            </a:r>
            <a:r>
              <a:rPr lang="en-US" altLang="zh-TW" dirty="0" smtClean="0">
                <a:solidFill>
                  <a:schemeClr val="tx1"/>
                </a:solidFill>
              </a:rPr>
              <a:t>3</a:t>
            </a:r>
            <a:r>
              <a:rPr lang="zh-TW" altLang="en-US" dirty="0" smtClean="0">
                <a:solidFill>
                  <a:schemeClr val="tx1"/>
                </a:solidFill>
              </a:rPr>
              <a:t>分鐘）</a:t>
            </a:r>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zh-TW" altLang="en-US" smtClean="0"/>
              <a:t>環顧今天的社會</a:t>
            </a:r>
            <a:endParaRPr lang="en-US" smtClean="0"/>
          </a:p>
        </p:txBody>
      </p:sp>
      <p:sp>
        <p:nvSpPr>
          <p:cNvPr id="7171" name="Rectangle 5"/>
          <p:cNvSpPr>
            <a:spLocks noGrp="1" noChangeArrowheads="1"/>
          </p:cNvSpPr>
          <p:nvPr>
            <p:ph type="body" idx="1"/>
          </p:nvPr>
        </p:nvSpPr>
        <p:spPr/>
        <p:txBody>
          <a:bodyPr>
            <a:normAutofit/>
          </a:bodyPr>
          <a:lstStyle/>
          <a:p>
            <a:pPr eaLnBrk="1" hangingPunct="1"/>
            <a:r>
              <a:rPr lang="en-US" dirty="0" err="1" smtClean="0"/>
              <a:t>在這個</a:t>
            </a:r>
            <a:r>
              <a:rPr lang="zh-CN" altLang="en-US" dirty="0" smtClean="0"/>
              <a:t>資</a:t>
            </a:r>
            <a:r>
              <a:rPr lang="en-US" dirty="0" err="1" smtClean="0"/>
              <a:t>訊時代裡</a:t>
            </a:r>
            <a:r>
              <a:rPr lang="zh-TW" dirty="0" smtClean="0"/>
              <a:t>，</a:t>
            </a:r>
            <a:r>
              <a:rPr lang="en-US" dirty="0" err="1" smtClean="0"/>
              <a:t>人類</a:t>
            </a:r>
            <a:r>
              <a:rPr lang="zh-TW" dirty="0" smtClean="0"/>
              <a:t>依仗</a:t>
            </a:r>
            <a:r>
              <a:rPr lang="en-US" dirty="0" err="1" smtClean="0"/>
              <a:t>天主的</a:t>
            </a:r>
            <a:r>
              <a:rPr lang="zh-TW" dirty="0" smtClean="0"/>
              <a:t>恩</a:t>
            </a:r>
            <a:r>
              <a:rPr lang="zh-TW" altLang="en-US" dirty="0" smtClean="0"/>
              <a:t>寵</a:t>
            </a:r>
            <a:r>
              <a:rPr lang="zh-TW" dirty="0" smtClean="0"/>
              <a:t>，高</a:t>
            </a:r>
            <a:r>
              <a:rPr lang="zh-TW" altLang="en-US" dirty="0" smtClean="0"/>
              <a:t>科技</a:t>
            </a:r>
            <a:r>
              <a:rPr lang="en-US" dirty="0" err="1" smtClean="0"/>
              <a:t>空前發達</a:t>
            </a:r>
            <a:r>
              <a:rPr lang="en-US" dirty="0" smtClean="0"/>
              <a:t> </a:t>
            </a:r>
            <a:r>
              <a:rPr lang="zh-TW" dirty="0" smtClean="0"/>
              <a:t>，</a:t>
            </a:r>
          </a:p>
          <a:p>
            <a:pPr eaLnBrk="1" hangingPunct="1"/>
            <a:r>
              <a:rPr lang="en-US" dirty="0" err="1" smtClean="0"/>
              <a:t>今天</a:t>
            </a:r>
            <a:r>
              <a:rPr lang="zh-TW" dirty="0" smtClean="0"/>
              <a:t>物質的擁有和享受</a:t>
            </a:r>
            <a:r>
              <a:rPr lang="en-US" dirty="0" err="1" smtClean="0"/>
              <a:t>遠勝先祖</a:t>
            </a:r>
            <a:endParaRPr lang="en-US" dirty="0" smtClean="0"/>
          </a:p>
          <a:p>
            <a:pPr eaLnBrk="1" hangingPunct="1"/>
            <a:endParaRPr lang="en-US" dirty="0" smtClean="0"/>
          </a:p>
          <a:p>
            <a:pPr eaLnBrk="1" hangingPunct="1"/>
            <a:r>
              <a:rPr lang="en-US" dirty="0" err="1" smtClean="0"/>
              <a:t>然而人</a:t>
            </a:r>
            <a:r>
              <a:rPr lang="zh-CN" altLang="en-US" dirty="0" smtClean="0"/>
              <a:t>回報給</a:t>
            </a:r>
            <a:r>
              <a:rPr lang="en-US" dirty="0" err="1" smtClean="0"/>
              <a:t>主的</a:t>
            </a:r>
            <a:r>
              <a:rPr lang="zh-CN" altLang="en-US" dirty="0" smtClean="0"/>
              <a:t>大多</a:t>
            </a:r>
            <a:r>
              <a:rPr lang="zh-TW" altLang="en-US" dirty="0" smtClean="0"/>
              <a:t>是忘恩和</a:t>
            </a:r>
            <a:r>
              <a:rPr lang="zh-CN" altLang="en-US" dirty="0" smtClean="0"/>
              <a:t>離</a:t>
            </a:r>
            <a:r>
              <a:rPr lang="zh-TW" altLang="en-US" dirty="0" smtClean="0"/>
              <a:t>棄</a:t>
            </a:r>
            <a:r>
              <a:rPr lang="en-US" dirty="0" smtClean="0"/>
              <a:t>主</a:t>
            </a:r>
            <a:r>
              <a:rPr lang="zh-TW" altLang="en-US" dirty="0" smtClean="0"/>
              <a:t>，</a:t>
            </a:r>
            <a:r>
              <a:rPr lang="zh-CN" altLang="en-US" dirty="0" smtClean="0"/>
              <a:t>拿著</a:t>
            </a:r>
            <a:r>
              <a:rPr lang="en-US" dirty="0" err="1" smtClean="0"/>
              <a:t>不需要天主的</a:t>
            </a:r>
            <a:r>
              <a:rPr lang="zh-CN" altLang="en-US" dirty="0" smtClean="0"/>
              <a:t>藉口去崇拜名、利、權、色諸偶像！</a:t>
            </a:r>
            <a:endParaRPr lang="en-US" dirty="0" smtClean="0"/>
          </a:p>
          <a:p>
            <a:pPr eaLnBrk="1" hangingPunct="1"/>
            <a:endParaRPr lang="en-US" dirty="0" smtClean="0"/>
          </a:p>
        </p:txBody>
      </p:sp>
    </p:spTree>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甘飴與障礙</a:t>
            </a:r>
            <a:endParaRPr lang="en-US" dirty="0" smtClean="0"/>
          </a:p>
        </p:txBody>
      </p:sp>
      <p:sp>
        <p:nvSpPr>
          <p:cNvPr id="60419" name="Rectangle 3"/>
          <p:cNvSpPr>
            <a:spLocks noGrp="1" noChangeArrowheads="1"/>
          </p:cNvSpPr>
          <p:nvPr>
            <p:ph type="body" idx="1"/>
          </p:nvPr>
        </p:nvSpPr>
        <p:spPr/>
        <p:txBody>
          <a:bodyPr/>
          <a:lstStyle/>
          <a:p>
            <a:r>
              <a:rPr lang="en-US" dirty="0" err="1" smtClean="0"/>
              <a:t>一些朋友</a:t>
            </a:r>
            <a:r>
              <a:rPr lang="zh-TW" altLang="en-US" dirty="0" smtClean="0"/>
              <a:t>認簽</a:t>
            </a:r>
            <a:r>
              <a:rPr lang="en-US" dirty="0" err="1" smtClean="0"/>
              <a:t>以後，來了一</a:t>
            </a:r>
            <a:r>
              <a:rPr lang="zh-TW" altLang="en-US" dirty="0" smtClean="0"/>
              <a:t>、</a:t>
            </a:r>
            <a:r>
              <a:rPr lang="en-US" dirty="0" err="1" smtClean="0"/>
              <a:t>兩次，便放棄了</a:t>
            </a:r>
            <a:r>
              <a:rPr lang="en-US" dirty="0" smtClean="0"/>
              <a:t>。</a:t>
            </a:r>
          </a:p>
          <a:p>
            <a:r>
              <a:rPr lang="en-US" dirty="0" err="1" smtClean="0"/>
              <a:t>在初期，有時不知道在耶穌前該說什麼，有時感到乾涸乏味，一些人便放棄了</a:t>
            </a:r>
            <a:r>
              <a:rPr lang="en-US" dirty="0" smtClean="0"/>
              <a:t>。</a:t>
            </a:r>
          </a:p>
          <a:p>
            <a:endParaRPr lang="en-US" dirty="0" smtClean="0"/>
          </a:p>
          <a:p>
            <a:r>
              <a:rPr lang="en-US" dirty="0" err="1" smtClean="0"/>
              <a:t>唯獨持續堅守會晤耶穌約會，才</a:t>
            </a:r>
            <a:r>
              <a:rPr lang="zh-CN" altLang="en-US" smtClean="0"/>
              <a:t>逐漸</a:t>
            </a:r>
            <a:r>
              <a:rPr lang="en-US" smtClean="0"/>
              <a:t>獲得甘飴</a:t>
            </a:r>
            <a:r>
              <a:rPr lang="en-US" dirty="0" smtClean="0"/>
              <a:t> </a:t>
            </a:r>
          </a:p>
          <a:p>
            <a:endParaRPr lang="en-US" dirty="0" smtClean="0"/>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dirty="0" err="1" smtClean="0"/>
              <a:t>困難障礙中爭扎</a:t>
            </a:r>
            <a:endParaRPr lang="en-US" dirty="0" smtClean="0"/>
          </a:p>
        </p:txBody>
      </p:sp>
      <p:sp>
        <p:nvSpPr>
          <p:cNvPr id="62467" name="Rectangle 3"/>
          <p:cNvSpPr>
            <a:spLocks noGrp="1" noChangeArrowheads="1"/>
          </p:cNvSpPr>
          <p:nvPr>
            <p:ph type="body" idx="1"/>
          </p:nvPr>
        </p:nvSpPr>
        <p:spPr/>
        <p:txBody>
          <a:bodyPr/>
          <a:lstStyle/>
          <a:p>
            <a:pPr eaLnBrk="1" hangingPunct="1"/>
            <a:r>
              <a:rPr lang="en-US" dirty="0" err="1" smtClean="0"/>
              <a:t>我經歷過乾涸</a:t>
            </a:r>
            <a:r>
              <a:rPr lang="en-US" dirty="0" smtClean="0"/>
              <a:t>，</a:t>
            </a:r>
            <a:r>
              <a:rPr lang="zh-TW" altLang="en-US" dirty="0" smtClean="0"/>
              <a:t>一小時感到太長</a:t>
            </a:r>
            <a:r>
              <a:rPr lang="en-US" dirty="0" smtClean="0"/>
              <a:t>。</a:t>
            </a:r>
          </a:p>
          <a:p>
            <a:pPr eaLnBrk="1" hangingPunct="1"/>
            <a:r>
              <a:rPr lang="en-US" dirty="0" err="1" smtClean="0"/>
              <a:t>決心追尋</a:t>
            </a:r>
            <a:r>
              <a:rPr lang="en-US" dirty="0" smtClean="0"/>
              <a:t>，</a:t>
            </a:r>
            <a:r>
              <a:rPr lang="zh-TW" altLang="en-US" dirty="0" smtClean="0"/>
              <a:t>不怕磨練</a:t>
            </a:r>
            <a:r>
              <a:rPr lang="en-US" dirty="0" smtClean="0"/>
              <a:t>，</a:t>
            </a:r>
            <a:r>
              <a:rPr lang="zh-TW" altLang="en-US" dirty="0" smtClean="0"/>
              <a:t>用</a:t>
            </a:r>
            <a:r>
              <a:rPr lang="en-US" dirty="0" smtClean="0"/>
              <a:t>心</a:t>
            </a:r>
            <a:r>
              <a:rPr lang="zh-TW" altLang="en-US" dirty="0" smtClean="0"/>
              <a:t>學習</a:t>
            </a:r>
            <a:r>
              <a:rPr lang="en-US" dirty="0" smtClean="0"/>
              <a:t>，</a:t>
            </a:r>
          </a:p>
          <a:p>
            <a:pPr eaLnBrk="1" hangingPunct="1"/>
            <a:r>
              <a:rPr lang="en-US" dirty="0" err="1" smtClean="0"/>
              <a:t>耐心聆聽，全心</a:t>
            </a:r>
            <a:r>
              <a:rPr lang="zh-TW" altLang="en-US" dirty="0" smtClean="0"/>
              <a:t>去愛 </a:t>
            </a:r>
            <a:r>
              <a:rPr lang="en-US" dirty="0" smtClean="0"/>
              <a:t> </a:t>
            </a:r>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zh-TW" altLang="en-US" smtClean="0"/>
              <a:t>用</a:t>
            </a:r>
            <a:r>
              <a:rPr lang="en-US" smtClean="0"/>
              <a:t>心</a:t>
            </a:r>
            <a:r>
              <a:rPr lang="zh-TW" altLang="en-US" smtClean="0"/>
              <a:t>學習</a:t>
            </a:r>
            <a:endParaRPr lang="en-US" smtClean="0"/>
          </a:p>
        </p:txBody>
      </p:sp>
      <p:sp>
        <p:nvSpPr>
          <p:cNvPr id="63491" name="Rectangle 3"/>
          <p:cNvSpPr>
            <a:spLocks noGrp="1" noChangeArrowheads="1"/>
          </p:cNvSpPr>
          <p:nvPr>
            <p:ph type="body" idx="1"/>
          </p:nvPr>
        </p:nvSpPr>
        <p:spPr/>
        <p:txBody>
          <a:bodyPr/>
          <a:lstStyle/>
          <a:p>
            <a:pPr eaLnBrk="1" hangingPunct="1"/>
            <a:r>
              <a:rPr lang="zh-TW" altLang="en-US" dirty="0" smtClean="0"/>
              <a:t>到處請教</a:t>
            </a:r>
            <a:r>
              <a:rPr lang="en-US" dirty="0" smtClean="0"/>
              <a:t>有</a:t>
            </a:r>
            <a:r>
              <a:rPr lang="zh-TW" altLang="en-US" dirty="0" smtClean="0"/>
              <a:t>陪伴聖體習慣朋友</a:t>
            </a:r>
          </a:p>
          <a:p>
            <a:pPr eaLnBrk="1" hangingPunct="1"/>
            <a:endParaRPr lang="en-US" dirty="0" smtClean="0"/>
          </a:p>
          <a:p>
            <a:pPr eaLnBrk="1" hangingPunct="1"/>
            <a:r>
              <a:rPr lang="en-US" dirty="0" err="1" smtClean="0"/>
              <a:t>還有許多愛我關心我的好哥哥</a:t>
            </a:r>
            <a:r>
              <a:rPr lang="zh-TW" altLang="en-US" dirty="0" smtClean="0">
                <a:latin typeface="新細明體" pitchFamily="18" charset="-120"/>
              </a:rPr>
              <a:t>、</a:t>
            </a:r>
            <a:r>
              <a:rPr lang="en-US" dirty="0" err="1" smtClean="0"/>
              <a:t>好姐姐</a:t>
            </a:r>
            <a:r>
              <a:rPr lang="en-US" dirty="0" smtClean="0"/>
              <a:t>，</a:t>
            </a:r>
            <a:r>
              <a:rPr lang="zh-TW" dirty="0" smtClean="0"/>
              <a:t>現正</a:t>
            </a:r>
            <a:r>
              <a:rPr lang="zh-TW" altLang="en-US" dirty="0" smtClean="0"/>
              <a:t>先</a:t>
            </a:r>
            <a:r>
              <a:rPr lang="en-US" dirty="0" smtClean="0"/>
              <a:t>我</a:t>
            </a:r>
            <a:r>
              <a:rPr lang="zh-TW" altLang="en-US" dirty="0" smtClean="0"/>
              <a:t>們恆久陪伴著</a:t>
            </a:r>
            <a:r>
              <a:rPr lang="en-US" dirty="0" err="1" smtClean="0"/>
              <a:t>耶穌，他們樂意教導我</a:t>
            </a:r>
            <a:r>
              <a:rPr lang="zh-TW" altLang="en-US" dirty="0" smtClean="0"/>
              <a:t>們</a:t>
            </a:r>
            <a:r>
              <a:rPr lang="en-US" dirty="0" smtClean="0"/>
              <a:t>，</a:t>
            </a:r>
            <a:r>
              <a:rPr lang="en-US" dirty="0" err="1" smtClean="0"/>
              <a:t>就在他們留下的信仰見證和祈禱文</a:t>
            </a:r>
            <a:endParaRPr lang="en-US" dirty="0" smtClean="0"/>
          </a:p>
          <a:p>
            <a:pPr eaLnBrk="1" hangingPunct="1"/>
            <a:endParaRPr lang="en-US" dirty="0" smtClean="0"/>
          </a:p>
          <a:p>
            <a:pPr eaLnBrk="1" hangingPunct="1"/>
            <a:r>
              <a:rPr lang="en-US" dirty="0" err="1" smtClean="0"/>
              <a:t>他們更教我怎樣領</a:t>
            </a:r>
            <a:r>
              <a:rPr lang="zh-TW" altLang="en-US" dirty="0" smtClean="0"/>
              <a:t>聖體</a:t>
            </a:r>
            <a:endParaRPr lang="en-US" dirty="0" smtClean="0"/>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+2</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zh-TW" altLang="en-US" smtClean="0"/>
              <a:t>與天主談情</a:t>
            </a:r>
            <a:endParaRPr lang="en-US" smtClean="0"/>
          </a:p>
        </p:txBody>
      </p:sp>
      <p:sp>
        <p:nvSpPr>
          <p:cNvPr id="108547" name="Rectangle 3"/>
          <p:cNvSpPr>
            <a:spLocks noGrp="1" noChangeArrowheads="1"/>
          </p:cNvSpPr>
          <p:nvPr>
            <p:ph type="body" idx="1"/>
          </p:nvPr>
        </p:nvSpPr>
        <p:spPr/>
        <p:txBody>
          <a:bodyPr/>
          <a:lstStyle/>
          <a:p>
            <a:pPr eaLnBrk="1" hangingPunct="1">
              <a:tabLst>
                <a:tab pos="3708400" algn="l"/>
              </a:tabLst>
            </a:pPr>
            <a:r>
              <a:rPr lang="zh-TW" altLang="en-US" dirty="0" smtClean="0"/>
              <a:t>更可隨著聖若翰維雅納這樣祈禱：</a:t>
            </a:r>
            <a:r>
              <a:rPr lang="zh-TW" altLang="en-US" b="1" dirty="0" smtClean="0">
                <a:solidFill>
                  <a:schemeClr val="tx1"/>
                </a:solidFill>
              </a:rPr>
              <a:t>「噢！我的天主，我愛你！我唯一的渴望是愛你，直到我生命的終點，吐出最後一口氣；噢！我無窮可愛的天主！我愛你！我願愛你而死，不願活著而不愛你；主！我愛你！我向你祈求唯一的恩寵，就是永遠愛你</a:t>
            </a:r>
            <a:r>
              <a:rPr lang="en-US" altLang="zh-TW" b="1" dirty="0" smtClean="0">
                <a:solidFill>
                  <a:schemeClr val="tx1"/>
                </a:solidFill>
              </a:rPr>
              <a:t>……</a:t>
            </a:r>
            <a:r>
              <a:rPr lang="zh-TW" altLang="en-US" b="1" dirty="0" smtClean="0">
                <a:solidFill>
                  <a:schemeClr val="tx1"/>
                </a:solidFill>
              </a:rPr>
              <a:t>；我的天主！我的唇舌無法常說我愛你，我願我的心每跳一次，就說一聲我愛你。」</a:t>
            </a:r>
          </a:p>
          <a:p>
            <a:pPr eaLnBrk="1" hangingPunct="1">
              <a:tabLst>
                <a:tab pos="3708400" algn="l"/>
              </a:tabLst>
            </a:pPr>
            <a:endParaRPr lang="zh-TW" altLang="en-US" b="1" dirty="0" smtClean="0">
              <a:solidFill>
                <a:schemeClr val="tx1"/>
              </a:solidFill>
            </a:endParaRPr>
          </a:p>
        </p:txBody>
      </p:sp>
    </p:spTree>
  </p:cSld>
  <p:clrMapOvr>
    <a:masterClrMapping/>
  </p:clrMapOvr>
  <p:transition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err="1" smtClean="0"/>
              <a:t>陪伴耶穌</a:t>
            </a:r>
            <a:endParaRPr lang="en-US" dirty="0" smtClean="0"/>
          </a:p>
        </p:txBody>
      </p:sp>
      <p:sp>
        <p:nvSpPr>
          <p:cNvPr id="4099" name="Rectangle 3"/>
          <p:cNvSpPr>
            <a:spLocks noGrp="1" noChangeArrowheads="1"/>
          </p:cNvSpPr>
          <p:nvPr>
            <p:ph type="body" idx="1"/>
          </p:nvPr>
        </p:nvSpPr>
        <p:spPr/>
        <p:txBody>
          <a:bodyPr>
            <a:normAutofit fontScale="92500" lnSpcReduction="10000"/>
          </a:bodyPr>
          <a:lstStyle/>
          <a:p>
            <a:pPr eaLnBrk="1" hangingPunct="1">
              <a:lnSpc>
                <a:spcPct val="90000"/>
              </a:lnSpc>
            </a:pPr>
            <a:r>
              <a:rPr lang="en-US" altLang="zh-TW" dirty="0" smtClean="0">
                <a:solidFill>
                  <a:schemeClr val="tx1"/>
                </a:solidFill>
              </a:rPr>
              <a:t>1. </a:t>
            </a:r>
            <a:r>
              <a:rPr lang="zh-TW" altLang="en-US" dirty="0" smtClean="0">
                <a:solidFill>
                  <a:schemeClr val="tx1"/>
                </a:solidFill>
              </a:rPr>
              <a:t>在現今世代為什麼特别重要？（</a:t>
            </a:r>
            <a:r>
              <a:rPr lang="en-US" altLang="zh-TW" dirty="0" smtClean="0">
                <a:solidFill>
                  <a:schemeClr val="tx1"/>
                </a:solidFill>
              </a:rPr>
              <a:t>26</a:t>
            </a:r>
            <a:r>
              <a:rPr lang="zh-TW" altLang="en-US" dirty="0" smtClean="0">
                <a:solidFill>
                  <a:schemeClr val="tx1"/>
                </a:solidFill>
              </a:rPr>
              <a:t>分鐘）</a:t>
            </a:r>
            <a:endParaRPr lang="en-US" altLang="zh-TW" dirty="0" smtClean="0">
              <a:solidFill>
                <a:schemeClr val="tx1"/>
              </a:solidFill>
            </a:endParaRPr>
          </a:p>
          <a:p>
            <a:pPr eaLnBrk="1" hangingPunct="1">
              <a:lnSpc>
                <a:spcPct val="90000"/>
              </a:lnSpc>
            </a:pPr>
            <a:r>
              <a:rPr lang="en-US" altLang="zh-TW" dirty="0" smtClean="0">
                <a:solidFill>
                  <a:schemeClr val="tx1"/>
                </a:solidFill>
              </a:rPr>
              <a:t>2. </a:t>
            </a:r>
            <a:r>
              <a:rPr lang="zh-TW" dirty="0" smtClean="0">
                <a:solidFill>
                  <a:schemeClr val="tx1"/>
                </a:solidFill>
              </a:rPr>
              <a:t>最</a:t>
            </a:r>
            <a:r>
              <a:rPr lang="zh-TW" altLang="en-US" dirty="0" smtClean="0">
                <a:solidFill>
                  <a:schemeClr val="tx1"/>
                </a:solidFill>
              </a:rPr>
              <a:t>親愛的</a:t>
            </a:r>
            <a:r>
              <a:rPr lang="en-US" dirty="0" smtClean="0">
                <a:solidFill>
                  <a:schemeClr val="tx1"/>
                </a:solidFill>
              </a:rPr>
              <a:t>主</a:t>
            </a:r>
            <a:r>
              <a:rPr lang="zh-TW" altLang="en-US" dirty="0" smtClean="0">
                <a:solidFill>
                  <a:schemeClr val="tx1"/>
                </a:solidFill>
              </a:rPr>
              <a:t>耶穌</a:t>
            </a:r>
            <a:r>
              <a:rPr lang="zh-CN" altLang="en-US" dirty="0" smtClean="0">
                <a:solidFill>
                  <a:schemeClr val="tx1"/>
                </a:solidFill>
              </a:rPr>
              <a:t>！（</a:t>
            </a:r>
            <a:r>
              <a:rPr lang="en-US" altLang="zh-CN" dirty="0" smtClean="0">
                <a:solidFill>
                  <a:schemeClr val="tx1"/>
                </a:solidFill>
              </a:rPr>
              <a:t>6</a:t>
            </a:r>
            <a:r>
              <a:rPr lang="zh-CN" altLang="en-US" dirty="0" smtClean="0">
                <a:solidFill>
                  <a:schemeClr val="tx1"/>
                </a:solidFill>
              </a:rPr>
              <a:t>分鐘）</a:t>
            </a:r>
            <a:endParaRPr lang="en-US" dirty="0" smtClean="0">
              <a:solidFill>
                <a:schemeClr val="tx1"/>
              </a:solidFill>
            </a:endParaRPr>
          </a:p>
          <a:p>
            <a:pPr eaLnBrk="1" hangingPunct="1">
              <a:lnSpc>
                <a:spcPct val="90000"/>
              </a:lnSpc>
            </a:pPr>
            <a:r>
              <a:rPr lang="en-US" altLang="zh-TW" dirty="0" smtClean="0">
                <a:solidFill>
                  <a:schemeClr val="tx1"/>
                </a:solidFill>
              </a:rPr>
              <a:t>3. </a:t>
            </a:r>
            <a:r>
              <a:rPr lang="zh-TW" altLang="en-US" dirty="0" smtClean="0">
                <a:solidFill>
                  <a:schemeClr val="tx1"/>
                </a:solidFill>
              </a:rPr>
              <a:t>愛的承諾</a:t>
            </a:r>
            <a:r>
              <a:rPr lang="zh-CN" altLang="en-US" dirty="0" smtClean="0">
                <a:solidFill>
                  <a:schemeClr val="tx1"/>
                </a:solidFill>
              </a:rPr>
              <a:t>與我的軟弱、更大的珍寶</a:t>
            </a:r>
            <a:r>
              <a:rPr lang="en-US" altLang="zh-CN" dirty="0" smtClean="0">
                <a:solidFill>
                  <a:schemeClr val="tx1"/>
                </a:solidFill>
              </a:rPr>
              <a:t>(</a:t>
            </a:r>
            <a:r>
              <a:rPr lang="en-US" altLang="zh-TW" dirty="0" smtClean="0">
                <a:solidFill>
                  <a:schemeClr val="tx1"/>
                </a:solidFill>
              </a:rPr>
              <a:t>17+14</a:t>
            </a:r>
            <a:r>
              <a:rPr lang="zh-TW" altLang="en-US" dirty="0" smtClean="0">
                <a:solidFill>
                  <a:schemeClr val="tx1"/>
                </a:solidFill>
              </a:rPr>
              <a:t>分鐘</a:t>
            </a:r>
            <a:r>
              <a:rPr lang="en-US" altLang="zh-TW" dirty="0" smtClean="0">
                <a:solidFill>
                  <a:schemeClr val="tx1"/>
                </a:solidFill>
              </a:rPr>
              <a:t>)</a:t>
            </a:r>
            <a:endParaRPr lang="zh-TW" altLang="en-US" dirty="0" smtClean="0">
              <a:solidFill>
                <a:schemeClr val="tx1"/>
              </a:solidFill>
            </a:endParaRPr>
          </a:p>
          <a:p>
            <a:pPr eaLnBrk="1" hangingPunct="1">
              <a:lnSpc>
                <a:spcPct val="90000"/>
              </a:lnSpc>
            </a:pPr>
            <a:r>
              <a:rPr lang="en-US" altLang="zh-TW" dirty="0" smtClean="0">
                <a:solidFill>
                  <a:schemeClr val="tx1"/>
                </a:solidFill>
              </a:rPr>
              <a:t>4. </a:t>
            </a:r>
            <a:r>
              <a:rPr lang="zh-TW" altLang="en-US" dirty="0" smtClean="0">
                <a:solidFill>
                  <a:schemeClr val="tx1"/>
                </a:solidFill>
              </a:rPr>
              <a:t>陪伴耶穌聖體的甘飴與障礙（</a:t>
            </a:r>
            <a:r>
              <a:rPr lang="en-US" altLang="zh-TW" dirty="0" smtClean="0">
                <a:solidFill>
                  <a:schemeClr val="tx1"/>
                </a:solidFill>
              </a:rPr>
              <a:t>14</a:t>
            </a:r>
            <a:r>
              <a:rPr lang="zh-TW" altLang="en-US" dirty="0" smtClean="0">
                <a:solidFill>
                  <a:schemeClr val="tx1"/>
                </a:solidFill>
              </a:rPr>
              <a:t>分鐘）</a:t>
            </a:r>
          </a:p>
          <a:p>
            <a:pPr eaLnBrk="1" hangingPunct="1">
              <a:lnSpc>
                <a:spcPct val="90000"/>
              </a:lnSpc>
            </a:pPr>
            <a:r>
              <a:rPr lang="en-US" altLang="zh-TW" dirty="0" smtClean="0">
                <a:solidFill>
                  <a:srgbClr val="FF0000"/>
                </a:solidFill>
              </a:rPr>
              <a:t>5. </a:t>
            </a:r>
            <a:r>
              <a:rPr lang="zh-TW" altLang="en-US" dirty="0" smtClean="0">
                <a:solidFill>
                  <a:srgbClr val="FF0000"/>
                </a:solidFill>
              </a:rPr>
              <a:t>小德蘭好姐姐，請你教我愛耶穌！（</a:t>
            </a:r>
            <a:r>
              <a:rPr lang="en-US" altLang="zh-TW" dirty="0" smtClean="0">
                <a:solidFill>
                  <a:srgbClr val="FF0000"/>
                </a:solidFill>
              </a:rPr>
              <a:t>17</a:t>
            </a:r>
            <a:r>
              <a:rPr lang="zh-TW" altLang="en-US" dirty="0" smtClean="0">
                <a:solidFill>
                  <a:srgbClr val="FF0000"/>
                </a:solidFill>
              </a:rPr>
              <a:t>分鐘）</a:t>
            </a:r>
          </a:p>
          <a:p>
            <a:pPr eaLnBrk="1" hangingPunct="1">
              <a:lnSpc>
                <a:spcPct val="90000"/>
              </a:lnSpc>
            </a:pPr>
            <a:r>
              <a:rPr lang="en-US" altLang="zh-TW" dirty="0" smtClean="0">
                <a:solidFill>
                  <a:schemeClr val="tx1"/>
                </a:solidFill>
              </a:rPr>
              <a:t>6. </a:t>
            </a:r>
            <a:r>
              <a:rPr lang="zh-TW" altLang="en-US" dirty="0" smtClean="0">
                <a:solidFill>
                  <a:schemeClr val="tx1"/>
                </a:solidFill>
              </a:rPr>
              <a:t>彌撒領聖體的體驗（</a:t>
            </a:r>
            <a:r>
              <a:rPr lang="en-US" altLang="zh-TW" dirty="0" smtClean="0">
                <a:solidFill>
                  <a:schemeClr val="tx1"/>
                </a:solidFill>
              </a:rPr>
              <a:t>17</a:t>
            </a:r>
            <a:r>
              <a:rPr lang="zh-TW" altLang="en-US" dirty="0" smtClean="0">
                <a:solidFill>
                  <a:schemeClr val="tx1"/>
                </a:solidFill>
              </a:rPr>
              <a:t>分鐘）</a:t>
            </a:r>
          </a:p>
          <a:p>
            <a:pPr eaLnBrk="1" hangingPunct="1">
              <a:lnSpc>
                <a:spcPct val="90000"/>
              </a:lnSpc>
            </a:pPr>
            <a:r>
              <a:rPr lang="en-US" altLang="zh-TW" dirty="0" smtClean="0">
                <a:solidFill>
                  <a:schemeClr val="tx1"/>
                </a:solidFill>
              </a:rPr>
              <a:t>7. </a:t>
            </a:r>
            <a:r>
              <a:rPr lang="zh-TW" altLang="en-US" dirty="0" smtClean="0">
                <a:solidFill>
                  <a:schemeClr val="tx1"/>
                </a:solidFill>
              </a:rPr>
              <a:t>同我醒寤一個時辰（</a:t>
            </a:r>
            <a:r>
              <a:rPr lang="en-US" altLang="zh-TW" dirty="0" smtClean="0">
                <a:solidFill>
                  <a:schemeClr val="tx1"/>
                </a:solidFill>
              </a:rPr>
              <a:t>7</a:t>
            </a:r>
            <a:r>
              <a:rPr lang="zh-TW" altLang="en-US" dirty="0" smtClean="0">
                <a:solidFill>
                  <a:schemeClr val="tx1"/>
                </a:solidFill>
              </a:rPr>
              <a:t>分鐘）</a:t>
            </a:r>
          </a:p>
          <a:p>
            <a:pPr eaLnBrk="1" hangingPunct="1">
              <a:lnSpc>
                <a:spcPct val="90000"/>
              </a:lnSpc>
            </a:pPr>
            <a:r>
              <a:rPr lang="en-US" altLang="zh-TW" dirty="0" smtClean="0">
                <a:solidFill>
                  <a:schemeClr val="tx1"/>
                </a:solidFill>
              </a:rPr>
              <a:t>8. </a:t>
            </a:r>
            <a:r>
              <a:rPr lang="zh-TW" altLang="en-US" dirty="0" smtClean="0">
                <a:solidFill>
                  <a:schemeClr val="tx1"/>
                </a:solidFill>
              </a:rPr>
              <a:t>偕同聖母陪伴耶穌（</a:t>
            </a:r>
            <a:r>
              <a:rPr lang="en-US" altLang="zh-TW" dirty="0" smtClean="0">
                <a:solidFill>
                  <a:schemeClr val="tx1"/>
                </a:solidFill>
              </a:rPr>
              <a:t>3</a:t>
            </a:r>
            <a:r>
              <a:rPr lang="zh-TW" altLang="en-US" dirty="0" smtClean="0">
                <a:solidFill>
                  <a:schemeClr val="tx1"/>
                </a:solidFill>
              </a:rPr>
              <a:t>分鐘）</a:t>
            </a:r>
          </a:p>
          <a:p>
            <a:pPr eaLnBrk="1" hangingPunct="1">
              <a:lnSpc>
                <a:spcPct val="90000"/>
              </a:lnSpc>
            </a:pPr>
            <a:r>
              <a:rPr lang="en-US" altLang="zh-TW" dirty="0" smtClean="0">
                <a:solidFill>
                  <a:schemeClr val="tx1"/>
                </a:solidFill>
              </a:rPr>
              <a:t>9. </a:t>
            </a:r>
            <a:r>
              <a:rPr lang="zh-TW" altLang="en-US" dirty="0" smtClean="0">
                <a:solidFill>
                  <a:schemeClr val="tx1"/>
                </a:solidFill>
              </a:rPr>
              <a:t>問與答（</a:t>
            </a:r>
            <a:r>
              <a:rPr lang="en-US" altLang="zh-TW" dirty="0" smtClean="0">
                <a:solidFill>
                  <a:schemeClr val="tx1"/>
                </a:solidFill>
              </a:rPr>
              <a:t>17</a:t>
            </a:r>
            <a:r>
              <a:rPr lang="zh-TW" altLang="en-US" dirty="0" smtClean="0">
                <a:solidFill>
                  <a:schemeClr val="tx1"/>
                </a:solidFill>
              </a:rPr>
              <a:t>分鐘）</a:t>
            </a:r>
            <a:endParaRPr lang="en-US" altLang="zh-TW" dirty="0" smtClean="0">
              <a:solidFill>
                <a:schemeClr val="tx1"/>
              </a:solidFill>
            </a:endParaRPr>
          </a:p>
          <a:p>
            <a:pPr eaLnBrk="1" hangingPunct="1">
              <a:lnSpc>
                <a:spcPct val="90000"/>
              </a:lnSpc>
            </a:pPr>
            <a:r>
              <a:rPr lang="en-US" altLang="zh-TW" dirty="0" smtClean="0">
                <a:solidFill>
                  <a:schemeClr val="tx1"/>
                </a:solidFill>
              </a:rPr>
              <a:t>10. </a:t>
            </a:r>
            <a:r>
              <a:rPr lang="zh-TW" altLang="en-US" dirty="0" smtClean="0">
                <a:solidFill>
                  <a:schemeClr val="tx1"/>
                </a:solidFill>
              </a:rPr>
              <a:t>經常朝拜聖體的好哥哥好姐姐</a:t>
            </a:r>
            <a:endParaRPr lang="en-US" altLang="zh-TW" dirty="0" smtClean="0">
              <a:solidFill>
                <a:schemeClr val="tx1"/>
              </a:solidFill>
            </a:endParaRPr>
          </a:p>
          <a:p>
            <a:pPr eaLnBrk="1" hangingPunct="1">
              <a:lnSpc>
                <a:spcPct val="90000"/>
              </a:lnSpc>
            </a:pPr>
            <a:r>
              <a:rPr lang="en-US" altLang="zh-TW" dirty="0" smtClean="0">
                <a:solidFill>
                  <a:schemeClr val="tx1"/>
                </a:solidFill>
              </a:rPr>
              <a:t>11. </a:t>
            </a:r>
            <a:r>
              <a:rPr lang="zh-TW" altLang="en-US" dirty="0" smtClean="0">
                <a:solidFill>
                  <a:schemeClr val="tx1"/>
                </a:solidFill>
              </a:rPr>
              <a:t>神領聖體（</a:t>
            </a:r>
            <a:r>
              <a:rPr lang="en-US" altLang="zh-TW" dirty="0" smtClean="0">
                <a:solidFill>
                  <a:schemeClr val="tx1"/>
                </a:solidFill>
              </a:rPr>
              <a:t>3</a:t>
            </a:r>
            <a:r>
              <a:rPr lang="zh-TW" altLang="en-US" dirty="0" smtClean="0">
                <a:solidFill>
                  <a:schemeClr val="tx1"/>
                </a:solidFill>
              </a:rPr>
              <a:t>分鐘）</a:t>
            </a:r>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zh-TW" altLang="en-US" dirty="0" smtClean="0"/>
              <a:t>小德蘭好姐姐，請你教我愛耶穌！</a:t>
            </a:r>
            <a:endParaRPr lang="en-US" dirty="0" smtClean="0"/>
          </a:p>
        </p:txBody>
      </p:sp>
      <p:sp>
        <p:nvSpPr>
          <p:cNvPr id="79875" name="Rectangle 3"/>
          <p:cNvSpPr>
            <a:spLocks noGrp="1" noChangeArrowheads="1"/>
          </p:cNvSpPr>
          <p:nvPr>
            <p:ph type="body" idx="1"/>
          </p:nvPr>
        </p:nvSpPr>
        <p:spPr/>
        <p:txBody>
          <a:bodyPr/>
          <a:lstStyle/>
          <a:p>
            <a:pPr eaLnBrk="1" hangingPunct="1">
              <a:lnSpc>
                <a:spcPct val="90000"/>
              </a:lnSpc>
            </a:pPr>
            <a:r>
              <a:rPr lang="en-US" altLang="zh-TW" dirty="0" smtClean="0"/>
              <a:t>I feel that my mission is about to begin</a:t>
            </a:r>
            <a:r>
              <a:rPr lang="en-US" altLang="zh-TW" b="1" dirty="0" smtClean="0">
                <a:solidFill>
                  <a:schemeClr val="tx1"/>
                </a:solidFill>
              </a:rPr>
              <a:t>, my mission of making God loved as I love Him.</a:t>
            </a:r>
          </a:p>
          <a:p>
            <a:pPr eaLnBrk="1" hangingPunct="1">
              <a:lnSpc>
                <a:spcPct val="90000"/>
              </a:lnSpc>
            </a:pPr>
            <a:endParaRPr lang="en-US" altLang="zh-TW" dirty="0" smtClean="0"/>
          </a:p>
          <a:p>
            <a:pPr eaLnBrk="1" hangingPunct="1">
              <a:lnSpc>
                <a:spcPct val="90000"/>
              </a:lnSpc>
            </a:pPr>
            <a:endParaRPr lang="en-US" altLang="zh-TW" dirty="0" smtClean="0"/>
          </a:p>
          <a:p>
            <a:pPr eaLnBrk="1" hangingPunct="1">
              <a:lnSpc>
                <a:spcPct val="90000"/>
              </a:lnSpc>
            </a:pPr>
            <a:endParaRPr lang="en-US" altLang="zh-TW" dirty="0" smtClean="0"/>
          </a:p>
          <a:p>
            <a:pPr eaLnBrk="1" hangingPunct="1">
              <a:lnSpc>
                <a:spcPct val="90000"/>
              </a:lnSpc>
            </a:pPr>
            <a:endParaRPr lang="en-US" altLang="zh-TW" dirty="0" smtClean="0"/>
          </a:p>
          <a:p>
            <a:pPr eaLnBrk="1" hangingPunct="1">
              <a:lnSpc>
                <a:spcPct val="90000"/>
              </a:lnSpc>
            </a:pPr>
            <a:endParaRPr lang="en-US" altLang="zh-TW" dirty="0" smtClean="0"/>
          </a:p>
          <a:p>
            <a:pPr eaLnBrk="1" hangingPunct="1">
              <a:lnSpc>
                <a:spcPct val="90000"/>
              </a:lnSpc>
            </a:pPr>
            <a:endParaRPr lang="en-US" altLang="zh-TW" dirty="0" smtClean="0"/>
          </a:p>
          <a:p>
            <a:pPr eaLnBrk="1" hangingPunct="1">
              <a:lnSpc>
                <a:spcPct val="90000"/>
              </a:lnSpc>
            </a:pPr>
            <a:endParaRPr lang="en-US" altLang="zh-TW" dirty="0" smtClean="0"/>
          </a:p>
          <a:p>
            <a:pPr eaLnBrk="1" hangingPunct="1">
              <a:lnSpc>
                <a:spcPct val="90000"/>
              </a:lnSpc>
            </a:pPr>
            <a:r>
              <a:rPr lang="zh-TW" altLang="en-US" dirty="0" smtClean="0"/>
              <a:t>願</a:t>
            </a:r>
            <a:r>
              <a:rPr lang="zh-CN" altLang="en-US" dirty="0" smtClean="0"/>
              <a:t>天主被人所愛，</a:t>
            </a:r>
            <a:r>
              <a:rPr lang="zh-TW" altLang="en-US" dirty="0" smtClean="0"/>
              <a:t>像我愛祂那樣。</a:t>
            </a:r>
            <a:endParaRPr lang="en-US" altLang="zh-TW" dirty="0" smtClean="0"/>
          </a:p>
        </p:txBody>
      </p:sp>
      <p:pic>
        <p:nvPicPr>
          <p:cNvPr id="1026" name="Picture 2" descr="D:\html\catholic\eucharist\Pictures\1_1275497709_basilica-de-st-therese-in-lisieux.jpg"/>
          <p:cNvPicPr>
            <a:picLocks noChangeAspect="1" noChangeArrowheads="1"/>
          </p:cNvPicPr>
          <p:nvPr/>
        </p:nvPicPr>
        <p:blipFill>
          <a:blip r:embed="rId2" cstate="print"/>
          <a:srcRect/>
          <a:stretch>
            <a:fillRect/>
          </a:stretch>
        </p:blipFill>
        <p:spPr bwMode="auto">
          <a:xfrm>
            <a:off x="2224954" y="2145327"/>
            <a:ext cx="4682625" cy="3517290"/>
          </a:xfrm>
          <a:prstGeom prst="rect">
            <a:avLst/>
          </a:prstGeom>
          <a:noFill/>
        </p:spPr>
      </p:pic>
    </p:spTree>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zh-TW" altLang="en-US" dirty="0" smtClean="0"/>
              <a:t>小德蘭好姐姐，請你教我愛耶穌！</a:t>
            </a:r>
            <a:endParaRPr lang="en-US" dirty="0" smtClean="0"/>
          </a:p>
        </p:txBody>
      </p:sp>
      <p:sp>
        <p:nvSpPr>
          <p:cNvPr id="64515" name="Rectangle 3"/>
          <p:cNvSpPr>
            <a:spLocks noGrp="1" noChangeArrowheads="1"/>
          </p:cNvSpPr>
          <p:nvPr>
            <p:ph sz="half" idx="1"/>
          </p:nvPr>
        </p:nvSpPr>
        <p:spPr/>
        <p:txBody>
          <a:bodyPr/>
          <a:lstStyle/>
          <a:p>
            <a:pPr eaLnBrk="1" hangingPunct="1"/>
            <a:r>
              <a:rPr lang="zh-TW" altLang="en-US" dirty="0" smtClean="0"/>
              <a:t>所以，我生活已不是我生活，</a:t>
            </a:r>
            <a:r>
              <a:rPr lang="zh-TW" dirty="0" smtClean="0"/>
              <a:t>而是基督在我內生活；我現今在肉身內生活，是生活在對天主子的信仰內；祂愛了我，且為我捨棄了自己。 </a:t>
            </a:r>
            <a:r>
              <a:rPr lang="zh-TW" altLang="en-US" dirty="0" smtClean="0"/>
              <a:t>（迦拉達書 </a:t>
            </a:r>
            <a:r>
              <a:rPr lang="en-US" altLang="zh-TW" dirty="0" smtClean="0"/>
              <a:t>2:20 </a:t>
            </a:r>
            <a:r>
              <a:rPr lang="zh-TW" altLang="en-US" dirty="0" smtClean="0"/>
              <a:t>）</a:t>
            </a:r>
          </a:p>
          <a:p>
            <a:pPr eaLnBrk="1" hangingPunct="1"/>
            <a:endParaRPr lang="en-US" altLang="zh-TW" dirty="0" smtClean="0"/>
          </a:p>
          <a:p>
            <a:pPr eaLnBrk="1" hangingPunct="1"/>
            <a:r>
              <a:rPr lang="zh-TW" altLang="en-US" dirty="0" smtClean="0"/>
              <a:t>小德蘭</a:t>
            </a:r>
            <a:r>
              <a:rPr lang="en-US" dirty="0" err="1" smtClean="0"/>
              <a:t>初領</a:t>
            </a:r>
            <a:r>
              <a:rPr lang="zh-TW" altLang="en-US" dirty="0" smtClean="0"/>
              <a:t>聖體</a:t>
            </a:r>
            <a:r>
              <a:rPr lang="en-US" dirty="0" smtClean="0"/>
              <a:t>時</a:t>
            </a:r>
            <a:r>
              <a:rPr lang="zh-TW" dirty="0" smtClean="0"/>
              <a:t>，</a:t>
            </a:r>
            <a:r>
              <a:rPr lang="en-US" dirty="0" err="1" smtClean="0"/>
              <a:t>流著淚不停地背誦這句</a:t>
            </a:r>
            <a:r>
              <a:rPr lang="zh-TW" altLang="en-US" dirty="0" smtClean="0"/>
              <a:t>聖</a:t>
            </a:r>
            <a:r>
              <a:rPr lang="en-US" dirty="0" smtClean="0"/>
              <a:t>言</a:t>
            </a:r>
          </a:p>
        </p:txBody>
      </p:sp>
      <p:sp>
        <p:nvSpPr>
          <p:cNvPr id="5" name="TextBox 4"/>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+2</a:t>
            </a:r>
            <a:endParaRPr lang="en-US" i="0" dirty="0">
              <a:solidFill>
                <a:srgbClr val="FF0000"/>
              </a:solidFill>
            </a:endParaRPr>
          </a:p>
        </p:txBody>
      </p:sp>
      <p:pic>
        <p:nvPicPr>
          <p:cNvPr id="7" name="Picture 7" descr="lisieux_b3"/>
          <p:cNvPicPr>
            <a:picLocks noGrp="1" noChangeAspect="1" noChangeArrowheads="1"/>
          </p:cNvPicPr>
          <p:nvPr>
            <p:ph sz="half" idx="2"/>
          </p:nvPr>
        </p:nvPicPr>
        <p:blipFill>
          <a:blip r:embed="rId2" cstate="print"/>
          <a:srcRect/>
          <a:stretch>
            <a:fillRect/>
          </a:stretch>
        </p:blipFill>
        <p:spPr>
          <a:xfrm>
            <a:off x="6361430" y="1925796"/>
            <a:ext cx="2606040" cy="3703320"/>
          </a:xfrm>
          <a:prstGeom prst="rect">
            <a:avLst/>
          </a:prstGeom>
          <a:noFill/>
          <a:ln/>
        </p:spPr>
      </p:pic>
    </p:spTree>
  </p:cSld>
  <p:clrMapOvr>
    <a:masterClrMapping/>
  </p:clrMapOvr>
  <p:transition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p:cNvSpPr>
            <a:spLocks noGrp="1" noChangeArrowheads="1"/>
          </p:cNvSpPr>
          <p:nvPr>
            <p:ph type="title"/>
          </p:nvPr>
        </p:nvSpPr>
        <p:spPr/>
        <p:txBody>
          <a:bodyPr/>
          <a:lstStyle/>
          <a:p>
            <a:pPr eaLnBrk="1" hangingPunct="1"/>
            <a:r>
              <a:rPr lang="en-US" altLang="zh-TW" smtClean="0"/>
              <a:t>Start Adoration from young age</a:t>
            </a:r>
            <a:br>
              <a:rPr lang="en-US" altLang="zh-TW" smtClean="0"/>
            </a:br>
            <a:r>
              <a:rPr lang="zh-TW" altLang="en-US" smtClean="0"/>
              <a:t>從年幼開始學習陪伴耶穌</a:t>
            </a:r>
            <a:endParaRPr lang="en-US" altLang="zh-TW" smtClean="0"/>
          </a:p>
        </p:txBody>
      </p:sp>
      <p:pic>
        <p:nvPicPr>
          <p:cNvPr id="111619" name="Picture 6"/>
          <p:cNvPicPr>
            <a:picLocks noGrp="1" noChangeAspect="1" noChangeArrowheads="1"/>
          </p:cNvPicPr>
          <p:nvPr>
            <p:ph idx="1"/>
          </p:nvPr>
        </p:nvPicPr>
        <p:blipFill>
          <a:blip r:embed="rId2" cstate="print"/>
          <a:srcRect/>
          <a:stretch>
            <a:fillRect/>
          </a:stretch>
        </p:blipFill>
        <p:spPr>
          <a:xfrm>
            <a:off x="676275" y="1001395"/>
            <a:ext cx="7799388" cy="5848350"/>
          </a:xfrm>
        </p:spPr>
      </p:pic>
    </p:spTree>
  </p:cSld>
  <p:clrMapOvr>
    <a:masterClrMapping/>
  </p:clrMapOvr>
  <p:transition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zh-TW" sz="2800" smtClean="0">
                <a:latin typeface="新細明體" pitchFamily="18" charset="-120"/>
              </a:rPr>
              <a:t> </a:t>
            </a:r>
            <a:r>
              <a:rPr lang="zh-TW" altLang="en-US" sz="2800" smtClean="0">
                <a:latin typeface="新細明體" pitchFamily="18" charset="-120"/>
              </a:rPr>
              <a:t>感恩經第三式</a:t>
            </a:r>
            <a:br>
              <a:rPr lang="zh-TW" altLang="en-US" sz="2800" smtClean="0">
                <a:latin typeface="新細明體" pitchFamily="18" charset="-120"/>
              </a:rPr>
            </a:br>
            <a:r>
              <a:rPr lang="en-US" altLang="zh-TW" sz="2800" smtClean="0">
                <a:latin typeface="新細明體" pitchFamily="18" charset="-120"/>
              </a:rPr>
              <a:t>(</a:t>
            </a:r>
            <a:r>
              <a:rPr lang="en-US" sz="2800" smtClean="0">
                <a:latin typeface="新細明體" pitchFamily="18" charset="-120"/>
              </a:rPr>
              <a:t>格林多前書第十一章23-25)</a:t>
            </a:r>
          </a:p>
        </p:txBody>
      </p:sp>
      <p:sp>
        <p:nvSpPr>
          <p:cNvPr id="65539" name="Rectangle 3"/>
          <p:cNvSpPr>
            <a:spLocks noGrp="1" noChangeArrowheads="1"/>
          </p:cNvSpPr>
          <p:nvPr>
            <p:ph type="body" idx="1"/>
          </p:nvPr>
        </p:nvSpPr>
        <p:spPr/>
        <p:txBody>
          <a:bodyPr/>
          <a:lstStyle/>
          <a:p>
            <a:pPr eaLnBrk="1" hangingPunct="1">
              <a:lnSpc>
                <a:spcPct val="90000"/>
              </a:lnSpc>
            </a:pPr>
            <a:r>
              <a:rPr lang="zh-TW" altLang="en-US" dirty="0" smtClean="0">
                <a:latin typeface="新細明體" pitchFamily="18" charset="-120"/>
              </a:rPr>
              <a:t>祂在被出賣的那天晚上，拿起麵餅，感謝讚頌您，把麵餅分開、交給祂的門徒說：</a:t>
            </a:r>
          </a:p>
          <a:p>
            <a:pPr eaLnBrk="1" hangingPunct="1">
              <a:lnSpc>
                <a:spcPct val="90000"/>
              </a:lnSpc>
            </a:pPr>
            <a:r>
              <a:rPr lang="zh-TW" altLang="en-US" dirty="0" smtClean="0">
                <a:latin typeface="新細明體" pitchFamily="18" charset="-120"/>
              </a:rPr>
              <a:t>你們大家拿去吃：這就是我的身體。將為你們而犧牲。</a:t>
            </a:r>
          </a:p>
          <a:p>
            <a:pPr eaLnBrk="1" hangingPunct="1">
              <a:lnSpc>
                <a:spcPct val="90000"/>
              </a:lnSpc>
            </a:pPr>
            <a:r>
              <a:rPr lang="zh-TW" altLang="en-US" dirty="0" smtClean="0">
                <a:latin typeface="新細明體" pitchFamily="18" charset="-120"/>
              </a:rPr>
              <a:t>晚餐後，祂同樣拿起杯來，感謝讚頌祢，交給祂的門徒說：</a:t>
            </a:r>
          </a:p>
          <a:p>
            <a:pPr eaLnBrk="1" hangingPunct="1">
              <a:lnSpc>
                <a:spcPct val="90000"/>
              </a:lnSpc>
            </a:pPr>
            <a:r>
              <a:rPr lang="zh-TW" altLang="en-US" dirty="0" smtClean="0">
                <a:latin typeface="新細明體" pitchFamily="18" charset="-120"/>
              </a:rPr>
              <a:t>你們大家拿去喝：這一杯就是我的血，新而永久的盟約之血，將為你們和眾人傾流，以赦免罪惡。</a:t>
            </a:r>
          </a:p>
          <a:p>
            <a:pPr eaLnBrk="1" hangingPunct="1">
              <a:lnSpc>
                <a:spcPct val="90000"/>
              </a:lnSpc>
            </a:pPr>
            <a:r>
              <a:rPr lang="zh-TW" altLang="en-US" dirty="0" smtClean="0">
                <a:latin typeface="新細明體" pitchFamily="18" charset="-120"/>
              </a:rPr>
              <a:t>你們要為紀念我而舉行這事。</a:t>
            </a:r>
          </a:p>
        </p:txBody>
      </p:sp>
      <p:sp>
        <p:nvSpPr>
          <p:cNvPr id="65540" name="DtsShapeName" descr="6C6452B61563536ECG@E831GDDB8DG2109=KFe9=J1QB62693!!!!!!BIHO@]B62693!!!!!!!!!!1110C66@6B0D1ri`shof,@ens`uhno,b/qqu!!!!!!!!!!!!!!!!!!!!!!!!!!!!!!!!!!!!!!!!!!!!!!!!!!!!!!!!!!!!!!!!!!!!!!!!!!!!!!!!!!!!!!!!!!!!!!!!!!!!!!!!!!!!!!!!!!!!!!!!!!!!!!!!!!!!!!!!!!!!!!!!!!!!!!!!!!!!!!!!!!!!!!!!!!!!!!!!!!!!!!!!!!!!!!!!!!!!!!!!!!!!!!!!!!!!!!!!!!!!!!!!!!!!!!!!!!!!!!!!!!!!!!!!!!!!!!!!!!!!!!!!!!!!!!!!!!!!!!!!!!!!!!!!!!!!!!!!!!!!!!!!!!!!!!!!!!!!!!!!!!!!!!!!!!!!!!!!!!!!!!!!!!!!!!!!!!!!!!!!!!!!!!!!!!!!!!!!!!!!!!!!!!!!!!!!!!!!!!!!!!!!!!!!!!!!!!!!!!!!!!!!!!!!!!!!!!!!!!!!!!!!!!!!!!!!!!!!!!!!!!!!!!!!!!!!!!!!!!!!!!!!!!!!!!!!!!!!!!!!!!!!!!!!!!!!!!!!!!!!!!!!!!!!!!!!!!!!!!!!!!!!!!!!!!!!!!!!!!!!!!!!!!!!!!!!!!!!!!!!!!!!!!!!!!!!!!!!!!!!!!!!!!!!!!!!!!!!!!!!!!!!!!!!!!!!!!!!!!!!!!!!!!!!!!!!!!!!!!!!!!!!!!!!!!!!!!!!!!!!!!!!!!!!!!!!!!!!!!!!!!!!!!!!!!!!!!!!!!!!!!!!!!!!!!!!!!!!!!!!!!!!!!!!!!!!!!!!!!!!!!!!!!!!!!!!!!!!!!!!!!!!!!!!!!!!!!!!!!!!!!!!!!!!!!!!!!!!!!!!!!!!!!!!!!!!!!!!!!!!!!!!!!!!!!!!!!!!!!!!!!!!!!!!!!!!!!!!!!!!!!!!!!!!!!!!!!!!!!!!!!!!!!!!!!!!!!!!!!!!!!!!!!!!!!!!!!!!!!!!!!!!!!!!!!!!!!!!!!!!!!!!!!!!!!!!!!!!!!!!!!!!!!!!!!!!!!!!!!!!!!!!!!!!!!!!!!!!!!!!!!!!!!!!!!!!!!!!!!!!!!!!!!!!!!!!!!!!!!!!!!!!!!!!!!!!!!!!!!!!!!!!!!!!!!!!!!!!!!!!!!!!!!!!!!!!!!!!!!!!!!!!!!!!!!!!!!!!!!!!!!!!!!!!!!!!!!!!!!!!!!!!!!!!!!!!!!!!!!!!!!!!!!!!!!!!!!!!!!!!!!!!!!!!!!!!!!!!!!!!!!!!!!!!!!!!!!!!!!!!!!!!!!!!!!!!!!!!!!!!!!!!!!!!!!!!!!!!!!!!!!!!!!!!!!!!!!!!!!!!!!!!!!!!!!!!!!!!!!!!!!!!!!!!!!!!!!!!!!!!!!!!!!!!!!!!!!!!!!!!!!!!!!!!!!!!!!!!!!!!!!!!!!!!!!!!!!!!!!!!!!!!!!!!!!!!!!!!!!!!!!!!!!!!!!!!!!!!!!!!!!!!!!!!!!!!!!!!!!!!!!!!!!!!!!!!!!!!!!!!!!!!!!!!!!!!!!!!!!!!!!!!!!!!!!!!!!!!!!!!!!!!!!!!!!!!!!!!!!!!!!!!!!!!!!!!!!!!!!!!!!!!!!!!!!!!!!!!!!!!!!!!!!!!!!!!!!!!!!!!!!!!!!!!!!!!!!!!!!!!!!!!!!!!!!!!!!!!!!!!!!!!!!!!!!!!!!!!!!!!!!!!!!!!!!!!!!!!!!!!!!!!!!!!!!!!!!!!!!!!!!!!!!!!!!!!!!!!!!!!!!!!!!!!!!!!!!!!!!!!!!!!!!!!!!!!!!!!!!!!!!!!!!!!!!!!!!!!!!!!!!!!!!!!!!!!!!!!!!!!!!!!!!!!!!!!!!!!!!!!!!!!!!!!!!!!!!!!!!!!!!!!!!!!!!!!!!!!!!!!!!!!!!!!!!!!!!!!!!!!!!!!!!!!!!!!!!!!!!!!!!!!!!!!!!!!!!!!!!!!!!!!!!!!!!!!!!!!!!!!!!!!!!!!!!!!!!!!!!!!!!!!!!!!!!!!!!!!!!!!!!!!!!!!!!!!!!!!!!!!!!!!!!!!!!!!!!!!!!!!!!!!!!!!!!!!!!!!!!!!!!!!!!!!!!!!!!!!!!!!!!!!!!!!!!!!!!!!!!!!!!!!!!!!!!!!!!!!!!!!!!!!!!!!!!!!!!!!!!!!!!!!!!!!!!!!!!!!!!!!!!!!!!!!!!!!!!!!!!!!!!!!!!!!!!!!!!!!!!!!!!!!!!!!!!!!!!!!!!!!!!!!!!!!!!!!!!!!!!!!!!!!!!!!!!!!!!!!!!!!!!!!!!!!!!!!!!!!!!!!!!!!!!!!!!!!!!!!!!!!!!!!!!!!!!!!!!!!!!!!!!!!!!!!!!!!!!!!!!!!!!!!!!!!!!!!!!!!!!!!1!1" hidden="1"/>
          <p:cNvSpPr>
            <a:spLocks noChangeArrowheads="1"/>
          </p:cNvSpPr>
          <p:nvPr/>
        </p:nvSpPr>
        <p:spPr bwMode="auto">
          <a:xfrm>
            <a:off x="0" y="0"/>
            <a:ext cx="1588" cy="15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5" name="TextBox 4"/>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zh-TW" altLang="en-US" b="1" dirty="0" smtClean="0">
                <a:solidFill>
                  <a:schemeClr val="tx1"/>
                </a:solidFill>
              </a:rPr>
              <a:t>「我的聖召就是愛！」</a:t>
            </a:r>
            <a:endParaRPr lang="en-US" b="1" dirty="0" smtClean="0">
              <a:solidFill>
                <a:schemeClr val="tx1"/>
              </a:solidFill>
            </a:endParaRPr>
          </a:p>
        </p:txBody>
      </p:sp>
      <p:sp>
        <p:nvSpPr>
          <p:cNvPr id="79875" name="Rectangle 3"/>
          <p:cNvSpPr>
            <a:spLocks noGrp="1" noChangeArrowheads="1"/>
          </p:cNvSpPr>
          <p:nvPr>
            <p:ph type="body" idx="1"/>
          </p:nvPr>
        </p:nvSpPr>
        <p:spPr/>
        <p:txBody>
          <a:bodyPr/>
          <a:lstStyle/>
          <a:p>
            <a:pPr eaLnBrk="1" hangingPunct="1">
              <a:lnSpc>
                <a:spcPct val="90000"/>
              </a:lnSpc>
            </a:pPr>
            <a:r>
              <a:rPr lang="zh-TW" altLang="en-US" dirty="0" smtClean="0"/>
              <a:t>我覺得自己負有戰士的、神父的、教師的、殉道者的使命，我願意成全這一切無比的事工。我覺得有願為教會而忠心戰死沙場的勇氣。</a:t>
            </a:r>
            <a:endParaRPr lang="en-US" altLang="zh-TW" dirty="0" smtClean="0"/>
          </a:p>
          <a:p>
            <a:pPr eaLnBrk="1" hangingPunct="1">
              <a:lnSpc>
                <a:spcPct val="90000"/>
              </a:lnSpc>
            </a:pPr>
            <a:r>
              <a:rPr lang="zh-TW" altLang="en-US" dirty="0" smtClean="0"/>
              <a:t>我明白愛包含了一切聖召、一切使命；愛就是萬有、愛就是永遠、愛就是一切。</a:t>
            </a:r>
            <a:endParaRPr lang="en-US" altLang="zh-TW" dirty="0" smtClean="0"/>
          </a:p>
          <a:p>
            <a:pPr eaLnBrk="1" hangingPunct="1">
              <a:lnSpc>
                <a:spcPct val="90000"/>
              </a:lnSpc>
            </a:pPr>
            <a:r>
              <a:rPr lang="en-US" altLang="zh-TW" dirty="0" smtClean="0"/>
              <a:t>In the </a:t>
            </a:r>
            <a:r>
              <a:rPr lang="en-US" altLang="zh-TW" b="1" dirty="0" smtClean="0">
                <a:solidFill>
                  <a:schemeClr val="tx1"/>
                </a:solidFill>
              </a:rPr>
              <a:t>heart</a:t>
            </a:r>
            <a:r>
              <a:rPr lang="en-US" altLang="zh-TW" dirty="0" smtClean="0">
                <a:solidFill>
                  <a:srgbClr val="FF99FF"/>
                </a:solidFill>
              </a:rPr>
              <a:t> </a:t>
            </a:r>
            <a:r>
              <a:rPr lang="en-US" altLang="zh-TW" dirty="0" smtClean="0"/>
              <a:t>of the Church, my Mother, I shall be love; thus I shall be everything.</a:t>
            </a:r>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+4</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zh-TW" altLang="en-US" dirty="0" smtClean="0"/>
              <a:t>這個背棄天主的世代</a:t>
            </a:r>
            <a:endParaRPr lang="en-US" dirty="0" smtClean="0"/>
          </a:p>
        </p:txBody>
      </p:sp>
      <p:sp>
        <p:nvSpPr>
          <p:cNvPr id="8195" name="Rectangle 3"/>
          <p:cNvSpPr>
            <a:spLocks noGrp="1" noChangeArrowheads="1"/>
          </p:cNvSpPr>
          <p:nvPr>
            <p:ph type="body" idx="1"/>
          </p:nvPr>
        </p:nvSpPr>
        <p:spPr/>
        <p:txBody>
          <a:bodyPr/>
          <a:lstStyle/>
          <a:p>
            <a:pPr eaLnBrk="1" hangingPunct="1"/>
            <a:r>
              <a:rPr lang="zh-TW" altLang="en-US" dirty="0" smtClean="0"/>
              <a:t>在工作​​​​環境中</a:t>
            </a:r>
            <a:r>
              <a:rPr lang="zh-TW" altLang="en-US" dirty="0"/>
              <a:t>：僱主</a:t>
            </a:r>
            <a:r>
              <a:rPr lang="zh-TW" altLang="en-US" dirty="0" smtClean="0"/>
              <a:t>和僱員沒有信任關係</a:t>
            </a:r>
          </a:p>
          <a:p>
            <a:pPr lvl="1" eaLnBrk="1" hangingPunct="1"/>
            <a:r>
              <a:rPr lang="zh-TW" altLang="en-US" dirty="0" smtClean="0"/>
              <a:t>失業，經濟困難，環境破壞，食物污染，恐懼</a:t>
            </a:r>
            <a:endParaRPr lang="en-US" altLang="zh-TW" dirty="0" smtClean="0"/>
          </a:p>
          <a:p>
            <a:pPr eaLnBrk="1" hangingPunct="1"/>
            <a:endParaRPr lang="en-US" altLang="zh-TW" dirty="0" smtClean="0"/>
          </a:p>
          <a:p>
            <a:pPr eaLnBrk="1" hangingPunct="1"/>
            <a:endParaRPr lang="en-US" altLang="zh-TW" dirty="0" smtClean="0"/>
          </a:p>
          <a:p>
            <a:pPr eaLnBrk="1" hangingPunct="1"/>
            <a:r>
              <a:rPr lang="zh-TW" altLang="en-US" dirty="0" smtClean="0"/>
              <a:t>在家裡：破碎家庭（近</a:t>
            </a:r>
            <a:r>
              <a:rPr lang="en-US" altLang="zh-TW" dirty="0" smtClean="0"/>
              <a:t>50</a:t>
            </a:r>
            <a:r>
              <a:rPr lang="zh-TW" altLang="en-US" dirty="0" smtClean="0"/>
              <a:t>％的婚姻破裂）</a:t>
            </a:r>
            <a:endParaRPr lang="en-US" altLang="zh-TW" dirty="0" smtClean="0"/>
          </a:p>
        </p:txBody>
      </p:sp>
    </p:spTree>
  </p:cSld>
  <p:clrMapOvr>
    <a:masterClrMapping/>
  </p:clrMapOvr>
  <p:transition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p:cNvSpPr>
            <a:spLocks noGrp="1" noChangeArrowheads="1"/>
          </p:cNvSpPr>
          <p:nvPr>
            <p:ph type="title"/>
          </p:nvPr>
        </p:nvSpPr>
        <p:spPr/>
        <p:txBody>
          <a:bodyPr/>
          <a:lstStyle/>
          <a:p>
            <a:pPr eaLnBrk="1" hangingPunct="1"/>
            <a:r>
              <a:rPr lang="en-US" altLang="zh-TW" smtClean="0"/>
              <a:t>Adoration at German House of Beatitudes</a:t>
            </a:r>
            <a:br>
              <a:rPr lang="en-US" altLang="zh-TW" smtClean="0"/>
            </a:br>
            <a:r>
              <a:rPr lang="zh-TW" altLang="en-US" smtClean="0"/>
              <a:t>真福會</a:t>
            </a:r>
            <a:r>
              <a:rPr lang="zh-TW" altLang="zh-TW" smtClean="0"/>
              <a:t>聖堂</a:t>
            </a:r>
            <a:r>
              <a:rPr lang="zh-TW" altLang="en-US" smtClean="0"/>
              <a:t>朝拜聖體</a:t>
            </a:r>
            <a:endParaRPr lang="en-US" altLang="zh-TW" smtClean="0"/>
          </a:p>
        </p:txBody>
      </p:sp>
      <p:pic>
        <p:nvPicPr>
          <p:cNvPr id="113667" name="Picture 3" descr="AdoreEucharist"/>
          <p:cNvPicPr>
            <a:picLocks noGrp="1" noChangeAspect="1" noChangeArrowheads="1"/>
          </p:cNvPicPr>
          <p:nvPr>
            <p:ph idx="4294967295"/>
          </p:nvPr>
        </p:nvPicPr>
        <p:blipFill>
          <a:blip r:embed="rId2" cstate="print"/>
          <a:srcRect/>
          <a:stretch>
            <a:fillRect/>
          </a:stretch>
        </p:blipFill>
        <p:spPr>
          <a:xfrm>
            <a:off x="671513" y="1017588"/>
            <a:ext cx="7804150" cy="5845175"/>
          </a:xfrm>
          <a:noFill/>
        </p:spPr>
      </p:pic>
    </p:spTree>
  </p:cSld>
  <p:clrMapOvr>
    <a:masterClrMapping/>
  </p:clrMapOvr>
  <p:transition advClick="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zh-TW" altLang="en-US" smtClean="0"/>
              <a:t>聖女小德蘭自獻於天主仁慈聖愛誦</a:t>
            </a:r>
            <a:br>
              <a:rPr lang="zh-TW" altLang="en-US" smtClean="0"/>
            </a:br>
            <a:r>
              <a:rPr lang="zh-TW" altLang="en-US" sz="2000" smtClean="0"/>
              <a:t>（聖女把此自撰的禱文放在福音書裏，日夜藏在胸口。）</a:t>
            </a:r>
            <a:endParaRPr lang="en-US" sz="2000" smtClean="0"/>
          </a:p>
        </p:txBody>
      </p:sp>
      <p:sp>
        <p:nvSpPr>
          <p:cNvPr id="78851" name="Rectangle 3"/>
          <p:cNvSpPr>
            <a:spLocks noGrp="1" noChangeArrowheads="1"/>
          </p:cNvSpPr>
          <p:nvPr>
            <p:ph type="body" idx="1"/>
          </p:nvPr>
        </p:nvSpPr>
        <p:spPr/>
        <p:txBody>
          <a:bodyPr>
            <a:normAutofit lnSpcReduction="10000"/>
          </a:bodyPr>
          <a:lstStyle/>
          <a:p>
            <a:pPr eaLnBrk="1" hangingPunct="1"/>
            <a:r>
              <a:rPr lang="zh-TW" altLang="en-US" dirty="0" smtClean="0"/>
              <a:t>啊！我的天主！榮福的聖三，我願意愛祢，也使眾人愛祢。為求我能在完美的愛中生活，我甘作全燔之祭，自獻於祢的慈愛。求祢不斷地焚化我，讓蘊藏在祢內的無限溫柔，似洪流般淹沒我的靈魂</a:t>
            </a:r>
            <a:r>
              <a:rPr lang="en-US" altLang="zh-TW" dirty="0" smtClean="0"/>
              <a:t>,</a:t>
            </a:r>
            <a:r>
              <a:rPr lang="zh-TW" altLang="en-US" dirty="0" smtClean="0"/>
              <a:t>。吁！我的天主，這樣我就能因愛祢而致命了。願這愛情的犧牲，幫助我終於因愛致命，使我出現在祢面前，我的靈魂將直奔到祢慈愛的懷抱裏，永遠地擁抱祢。吁，我的愛，我的心每跳一次，就要重複一次我的奉獻，千遍、萬遍，直到日影消失那天，我能永遠地和祢面對面，傾訴我的愛情！</a:t>
            </a:r>
          </a:p>
          <a:p>
            <a:pPr eaLnBrk="1" hangingPunct="1"/>
            <a:r>
              <a:rPr lang="zh-TW" altLang="en-US" sz="1800" dirty="0" smtClean="0"/>
              <a:t>聖衣會修女，瑪麗。芳濟。耶穌聖嬰兼聖容德蘭奉獻於</a:t>
            </a:r>
            <a:r>
              <a:rPr lang="en-US" altLang="zh-TW" sz="1800" dirty="0" smtClean="0"/>
              <a:t>1895</a:t>
            </a:r>
            <a:r>
              <a:rPr lang="zh-TW" altLang="en-US" sz="1800" dirty="0" smtClean="0"/>
              <a:t>年</a:t>
            </a:r>
            <a:r>
              <a:rPr lang="en-US" altLang="zh-TW" sz="1800" dirty="0" smtClean="0"/>
              <a:t>6</a:t>
            </a:r>
            <a:r>
              <a:rPr lang="zh-TW" altLang="en-US" sz="1800" dirty="0" smtClean="0"/>
              <a:t>月</a:t>
            </a:r>
            <a:r>
              <a:rPr lang="en-US" altLang="zh-TW" sz="1800" dirty="0" smtClean="0"/>
              <a:t>9</a:t>
            </a:r>
            <a:r>
              <a:rPr lang="zh-TW" altLang="en-US" sz="1800" dirty="0" smtClean="0"/>
              <a:t>日聖三瞻禮</a:t>
            </a:r>
            <a:endParaRPr lang="en-US" sz="1800" dirty="0" smtClean="0"/>
          </a:p>
        </p:txBody>
      </p:sp>
    </p:spTree>
  </p:cSld>
  <p:clrMapOvr>
    <a:masterClrMapping/>
  </p:clrMapOvr>
  <p:transition advClick="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zh-TW" altLang="en-US" dirty="0" smtClean="0"/>
              <a:t>「我的聖召就是愛！」</a:t>
            </a:r>
            <a:endParaRPr lang="en-US" dirty="0" smtClean="0"/>
          </a:p>
        </p:txBody>
      </p:sp>
      <p:sp>
        <p:nvSpPr>
          <p:cNvPr id="79875" name="Rectangle 3"/>
          <p:cNvSpPr>
            <a:spLocks noGrp="1" noChangeArrowheads="1"/>
          </p:cNvSpPr>
          <p:nvPr>
            <p:ph type="body" idx="1"/>
          </p:nvPr>
        </p:nvSpPr>
        <p:spPr/>
        <p:txBody>
          <a:bodyPr/>
          <a:lstStyle/>
          <a:p>
            <a:pPr eaLnBrk="1" hangingPunct="1">
              <a:lnSpc>
                <a:spcPct val="90000"/>
              </a:lnSpc>
            </a:pPr>
            <a:r>
              <a:rPr lang="zh-TW" altLang="en-US" dirty="0" smtClean="0"/>
              <a:t>（摘錄自聖女小德蘭的手稿）</a:t>
            </a:r>
          </a:p>
          <a:p>
            <a:pPr eaLnBrk="1" hangingPunct="1">
              <a:lnSpc>
                <a:spcPct val="90000"/>
              </a:lnSpc>
            </a:pPr>
            <a:r>
              <a:rPr lang="zh-TW" altLang="en-US" dirty="0" smtClean="0"/>
              <a:t>聖體柜裏的耶穌，是特別為你而設的，祂熱切希望臨到你的心裏。</a:t>
            </a:r>
          </a:p>
          <a:p>
            <a:pPr eaLnBrk="1" hangingPunct="1">
              <a:lnSpc>
                <a:spcPct val="90000"/>
              </a:lnSpc>
            </a:pPr>
            <a:r>
              <a:rPr lang="zh-TW" altLang="en-US" dirty="0" smtClean="0"/>
              <a:t>在聖體聖事中，祂連自己都賜給了我。</a:t>
            </a:r>
          </a:p>
          <a:p>
            <a:pPr eaLnBrk="1" hangingPunct="1">
              <a:lnSpc>
                <a:spcPct val="90000"/>
              </a:lnSpc>
            </a:pPr>
            <a:r>
              <a:rPr lang="zh-TW" altLang="en-US" dirty="0" smtClean="0"/>
              <a:t>跪在聖體柜前，我只能對主說出這一句話：我的天主，祢知道我愛祢。</a:t>
            </a:r>
          </a:p>
          <a:p>
            <a:pPr eaLnBrk="1" hangingPunct="1">
              <a:lnSpc>
                <a:spcPct val="90000"/>
              </a:lnSpc>
            </a:pPr>
            <a:r>
              <a:rPr lang="zh-TW" altLang="en-US" dirty="0" smtClean="0"/>
              <a:t>主耶穌每日從天而降，不是為躺在金聖爵裏，而是為了無限寶貴的另一個天堂</a:t>
            </a:r>
            <a:r>
              <a:rPr lang="en-US" altLang="zh-TW" dirty="0" smtClean="0"/>
              <a:t>…</a:t>
            </a:r>
            <a:r>
              <a:rPr lang="zh-TW" altLang="en-US" dirty="0" smtClean="0"/>
              <a:t>我們的靈魂。</a:t>
            </a:r>
          </a:p>
          <a:p>
            <a:pPr eaLnBrk="1" hangingPunct="1">
              <a:lnSpc>
                <a:spcPct val="90000"/>
              </a:lnSpc>
            </a:pPr>
            <a:r>
              <a:rPr lang="zh-TW" altLang="en-US" dirty="0" smtClean="0"/>
              <a:t>人善用一分恩典，主便給他更多的恩典。</a:t>
            </a:r>
            <a:endParaRPr lang="en-US" altLang="zh-TW" dirty="0" smtClean="0"/>
          </a:p>
        </p:txBody>
      </p:sp>
    </p:spTree>
  </p:cSld>
  <p:clrMapOvr>
    <a:masterClrMapping/>
  </p:clrMapOvr>
  <p:transition advClick="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err="1" smtClean="0"/>
              <a:t>陪伴耶穌</a:t>
            </a:r>
            <a:endParaRPr lang="en-US" dirty="0" smtClean="0"/>
          </a:p>
        </p:txBody>
      </p:sp>
      <p:sp>
        <p:nvSpPr>
          <p:cNvPr id="4099" name="Rectangle 3"/>
          <p:cNvSpPr>
            <a:spLocks noGrp="1" noChangeArrowheads="1"/>
          </p:cNvSpPr>
          <p:nvPr>
            <p:ph type="body" idx="1"/>
          </p:nvPr>
        </p:nvSpPr>
        <p:spPr/>
        <p:txBody>
          <a:bodyPr>
            <a:normAutofit fontScale="92500" lnSpcReduction="10000"/>
          </a:bodyPr>
          <a:lstStyle/>
          <a:p>
            <a:pPr eaLnBrk="1" hangingPunct="1">
              <a:lnSpc>
                <a:spcPct val="90000"/>
              </a:lnSpc>
            </a:pPr>
            <a:r>
              <a:rPr lang="en-US" altLang="zh-TW" b="1" dirty="0" smtClean="0">
                <a:solidFill>
                  <a:schemeClr val="tx1"/>
                </a:solidFill>
              </a:rPr>
              <a:t>1. </a:t>
            </a:r>
            <a:r>
              <a:rPr lang="zh-TW" altLang="en-US" b="1" dirty="0" smtClean="0">
                <a:solidFill>
                  <a:schemeClr val="tx1"/>
                </a:solidFill>
              </a:rPr>
              <a:t>在現今世代為什麼特别重要？（</a:t>
            </a:r>
            <a:r>
              <a:rPr lang="en-US" altLang="zh-TW" b="1" dirty="0" smtClean="0">
                <a:solidFill>
                  <a:schemeClr val="tx1"/>
                </a:solidFill>
              </a:rPr>
              <a:t>26</a:t>
            </a:r>
            <a:r>
              <a:rPr lang="zh-TW" altLang="en-US" b="1" dirty="0" smtClean="0">
                <a:solidFill>
                  <a:schemeClr val="tx1"/>
                </a:solidFill>
              </a:rPr>
              <a:t>分鐘）</a:t>
            </a:r>
            <a:endParaRPr lang="en-US" altLang="zh-TW" b="1" dirty="0" smtClean="0">
              <a:solidFill>
                <a:schemeClr val="tx1"/>
              </a:solidFill>
            </a:endParaRPr>
          </a:p>
          <a:p>
            <a:pPr eaLnBrk="1" hangingPunct="1">
              <a:lnSpc>
                <a:spcPct val="90000"/>
              </a:lnSpc>
            </a:pPr>
            <a:r>
              <a:rPr lang="en-US" altLang="zh-TW" b="1" dirty="0" smtClean="0">
                <a:solidFill>
                  <a:schemeClr val="tx1"/>
                </a:solidFill>
              </a:rPr>
              <a:t>2. </a:t>
            </a:r>
            <a:r>
              <a:rPr lang="zh-TW" b="1" dirty="0" smtClean="0">
                <a:solidFill>
                  <a:schemeClr val="tx1"/>
                </a:solidFill>
              </a:rPr>
              <a:t>最</a:t>
            </a:r>
            <a:r>
              <a:rPr lang="zh-TW" altLang="en-US" b="1" dirty="0" smtClean="0">
                <a:solidFill>
                  <a:schemeClr val="tx1"/>
                </a:solidFill>
              </a:rPr>
              <a:t>親愛的</a:t>
            </a:r>
            <a:r>
              <a:rPr lang="en-US" b="1" dirty="0" smtClean="0">
                <a:solidFill>
                  <a:schemeClr val="tx1"/>
                </a:solidFill>
              </a:rPr>
              <a:t>主</a:t>
            </a:r>
            <a:r>
              <a:rPr lang="zh-TW" altLang="en-US" b="1" dirty="0" smtClean="0">
                <a:solidFill>
                  <a:schemeClr val="tx1"/>
                </a:solidFill>
              </a:rPr>
              <a:t>耶穌</a:t>
            </a:r>
            <a:r>
              <a:rPr lang="zh-CN" altLang="en-US" b="1" dirty="0" smtClean="0">
                <a:solidFill>
                  <a:schemeClr val="tx1"/>
                </a:solidFill>
              </a:rPr>
              <a:t>！（</a:t>
            </a:r>
            <a:r>
              <a:rPr lang="en-US" altLang="zh-CN" b="1" dirty="0" smtClean="0">
                <a:solidFill>
                  <a:schemeClr val="tx1"/>
                </a:solidFill>
              </a:rPr>
              <a:t>6</a:t>
            </a:r>
            <a:r>
              <a:rPr lang="zh-CN" altLang="en-US" b="1" dirty="0" smtClean="0">
                <a:solidFill>
                  <a:schemeClr val="tx1"/>
                </a:solidFill>
              </a:rPr>
              <a:t>分鐘）</a:t>
            </a:r>
            <a:endParaRPr lang="en-US" b="1" dirty="0" smtClean="0">
              <a:solidFill>
                <a:schemeClr val="tx1"/>
              </a:solidFill>
            </a:endParaRPr>
          </a:p>
          <a:p>
            <a:pPr eaLnBrk="1" hangingPunct="1">
              <a:lnSpc>
                <a:spcPct val="90000"/>
              </a:lnSpc>
            </a:pPr>
            <a:r>
              <a:rPr lang="en-US" altLang="zh-TW" b="1" dirty="0" smtClean="0">
                <a:solidFill>
                  <a:schemeClr val="tx1"/>
                </a:solidFill>
              </a:rPr>
              <a:t>3. </a:t>
            </a:r>
            <a:r>
              <a:rPr lang="zh-TW" altLang="en-US" b="1" dirty="0" smtClean="0">
                <a:solidFill>
                  <a:schemeClr val="tx1"/>
                </a:solidFill>
              </a:rPr>
              <a:t>愛的承諾</a:t>
            </a:r>
            <a:r>
              <a:rPr lang="zh-CN" altLang="en-US" b="1" dirty="0" smtClean="0">
                <a:solidFill>
                  <a:schemeClr val="tx1"/>
                </a:solidFill>
              </a:rPr>
              <a:t>與我的軟弱、更大的珍寶</a:t>
            </a:r>
            <a:r>
              <a:rPr lang="en-US" altLang="zh-CN" b="1" dirty="0" smtClean="0">
                <a:solidFill>
                  <a:schemeClr val="tx1"/>
                </a:solidFill>
              </a:rPr>
              <a:t>(</a:t>
            </a:r>
            <a:r>
              <a:rPr lang="en-US" altLang="zh-TW" b="1" dirty="0" smtClean="0">
                <a:solidFill>
                  <a:schemeClr val="tx1"/>
                </a:solidFill>
              </a:rPr>
              <a:t>17+14</a:t>
            </a:r>
            <a:r>
              <a:rPr lang="zh-TW" altLang="en-US" b="1" dirty="0" smtClean="0">
                <a:solidFill>
                  <a:schemeClr val="tx1"/>
                </a:solidFill>
              </a:rPr>
              <a:t>分鐘</a:t>
            </a:r>
            <a:r>
              <a:rPr lang="en-US" altLang="zh-TW" b="1" dirty="0" smtClean="0">
                <a:solidFill>
                  <a:schemeClr val="tx1"/>
                </a:solidFill>
              </a:rPr>
              <a:t>)</a:t>
            </a:r>
            <a:endParaRPr lang="zh-TW" altLang="en-US" b="1" dirty="0" smtClean="0">
              <a:solidFill>
                <a:schemeClr val="tx1"/>
              </a:solidFill>
            </a:endParaRPr>
          </a:p>
          <a:p>
            <a:pPr eaLnBrk="1" hangingPunct="1">
              <a:lnSpc>
                <a:spcPct val="90000"/>
              </a:lnSpc>
            </a:pPr>
            <a:r>
              <a:rPr lang="en-US" altLang="zh-TW" b="1" dirty="0" smtClean="0">
                <a:solidFill>
                  <a:schemeClr val="tx1"/>
                </a:solidFill>
              </a:rPr>
              <a:t>4. </a:t>
            </a:r>
            <a:r>
              <a:rPr lang="zh-TW" altLang="en-US" b="1" dirty="0" smtClean="0">
                <a:solidFill>
                  <a:schemeClr val="tx1"/>
                </a:solidFill>
              </a:rPr>
              <a:t>陪伴耶穌聖體的甘飴與障礙（</a:t>
            </a:r>
            <a:r>
              <a:rPr lang="en-US" altLang="zh-TW" b="1" dirty="0" smtClean="0">
                <a:solidFill>
                  <a:schemeClr val="tx1"/>
                </a:solidFill>
              </a:rPr>
              <a:t>14</a:t>
            </a:r>
            <a:r>
              <a:rPr lang="zh-TW" altLang="en-US" b="1" dirty="0" smtClean="0">
                <a:solidFill>
                  <a:schemeClr val="tx1"/>
                </a:solidFill>
              </a:rPr>
              <a:t>分鐘）</a:t>
            </a:r>
          </a:p>
          <a:p>
            <a:pPr eaLnBrk="1" hangingPunct="1">
              <a:lnSpc>
                <a:spcPct val="90000"/>
              </a:lnSpc>
            </a:pPr>
            <a:r>
              <a:rPr lang="en-US" altLang="zh-TW" b="1" dirty="0" smtClean="0">
                <a:solidFill>
                  <a:schemeClr val="tx1"/>
                </a:solidFill>
              </a:rPr>
              <a:t>5. </a:t>
            </a:r>
            <a:r>
              <a:rPr lang="zh-TW" altLang="en-US" b="1" dirty="0" smtClean="0">
                <a:solidFill>
                  <a:schemeClr val="tx1"/>
                </a:solidFill>
              </a:rPr>
              <a:t>小德蘭好姐姐，請你教我愛耶穌！（</a:t>
            </a:r>
            <a:r>
              <a:rPr lang="en-US" altLang="zh-TW" b="1" dirty="0" smtClean="0">
                <a:solidFill>
                  <a:schemeClr val="tx1"/>
                </a:solidFill>
              </a:rPr>
              <a:t>17</a:t>
            </a:r>
            <a:r>
              <a:rPr lang="zh-TW" altLang="en-US" b="1" dirty="0" smtClean="0">
                <a:solidFill>
                  <a:schemeClr val="tx1"/>
                </a:solidFill>
              </a:rPr>
              <a:t>分鐘）</a:t>
            </a:r>
          </a:p>
          <a:p>
            <a:pPr eaLnBrk="1" hangingPunct="1">
              <a:lnSpc>
                <a:spcPct val="90000"/>
              </a:lnSpc>
            </a:pPr>
            <a:r>
              <a:rPr lang="en-US" altLang="zh-TW" dirty="0" smtClean="0">
                <a:solidFill>
                  <a:srgbClr val="FF0000"/>
                </a:solidFill>
              </a:rPr>
              <a:t>6. </a:t>
            </a:r>
            <a:r>
              <a:rPr lang="zh-TW" altLang="en-US" dirty="0" smtClean="0">
                <a:solidFill>
                  <a:srgbClr val="FF0000"/>
                </a:solidFill>
              </a:rPr>
              <a:t>彌撒領聖體的體驗（</a:t>
            </a:r>
            <a:r>
              <a:rPr lang="en-US" altLang="zh-TW" dirty="0" smtClean="0">
                <a:solidFill>
                  <a:srgbClr val="FF0000"/>
                </a:solidFill>
              </a:rPr>
              <a:t>17</a:t>
            </a:r>
            <a:r>
              <a:rPr lang="zh-TW" altLang="en-US" dirty="0" smtClean="0">
                <a:solidFill>
                  <a:srgbClr val="FF0000"/>
                </a:solidFill>
              </a:rPr>
              <a:t>分鐘）</a:t>
            </a:r>
          </a:p>
          <a:p>
            <a:pPr eaLnBrk="1" hangingPunct="1">
              <a:lnSpc>
                <a:spcPct val="90000"/>
              </a:lnSpc>
            </a:pPr>
            <a:r>
              <a:rPr lang="en-US" altLang="zh-TW" b="1" dirty="0" smtClean="0">
                <a:solidFill>
                  <a:schemeClr val="tx1"/>
                </a:solidFill>
              </a:rPr>
              <a:t>7. </a:t>
            </a:r>
            <a:r>
              <a:rPr lang="zh-TW" altLang="en-US" b="1" dirty="0" smtClean="0">
                <a:solidFill>
                  <a:schemeClr val="tx1"/>
                </a:solidFill>
              </a:rPr>
              <a:t>同我醒寤一個時辰（</a:t>
            </a:r>
            <a:r>
              <a:rPr lang="en-US" altLang="zh-TW" b="1" dirty="0" smtClean="0">
                <a:solidFill>
                  <a:schemeClr val="tx1"/>
                </a:solidFill>
              </a:rPr>
              <a:t>7</a:t>
            </a:r>
            <a:r>
              <a:rPr lang="zh-TW" altLang="en-US" b="1" dirty="0" smtClean="0">
                <a:solidFill>
                  <a:schemeClr val="tx1"/>
                </a:solidFill>
              </a:rPr>
              <a:t>分鐘）</a:t>
            </a:r>
          </a:p>
          <a:p>
            <a:pPr eaLnBrk="1" hangingPunct="1">
              <a:lnSpc>
                <a:spcPct val="90000"/>
              </a:lnSpc>
            </a:pPr>
            <a:r>
              <a:rPr lang="en-US" altLang="zh-TW" b="1" dirty="0" smtClean="0">
                <a:solidFill>
                  <a:schemeClr val="tx1"/>
                </a:solidFill>
              </a:rPr>
              <a:t>8. </a:t>
            </a:r>
            <a:r>
              <a:rPr lang="zh-TW" altLang="en-US" b="1" dirty="0" smtClean="0">
                <a:solidFill>
                  <a:schemeClr val="tx1"/>
                </a:solidFill>
              </a:rPr>
              <a:t>偕同聖母陪伴耶穌（</a:t>
            </a:r>
            <a:r>
              <a:rPr lang="en-US" altLang="zh-TW" b="1" dirty="0" smtClean="0">
                <a:solidFill>
                  <a:schemeClr val="tx1"/>
                </a:solidFill>
              </a:rPr>
              <a:t>3</a:t>
            </a:r>
            <a:r>
              <a:rPr lang="zh-TW" altLang="en-US" b="1" dirty="0" smtClean="0">
                <a:solidFill>
                  <a:schemeClr val="tx1"/>
                </a:solidFill>
              </a:rPr>
              <a:t>分鐘）</a:t>
            </a:r>
          </a:p>
          <a:p>
            <a:pPr eaLnBrk="1" hangingPunct="1">
              <a:lnSpc>
                <a:spcPct val="90000"/>
              </a:lnSpc>
            </a:pPr>
            <a:r>
              <a:rPr lang="en-US" altLang="zh-TW" b="1" dirty="0" smtClean="0">
                <a:solidFill>
                  <a:schemeClr val="tx1"/>
                </a:solidFill>
              </a:rPr>
              <a:t>9. </a:t>
            </a:r>
            <a:r>
              <a:rPr lang="zh-TW" altLang="en-US" b="1" dirty="0" smtClean="0">
                <a:solidFill>
                  <a:schemeClr val="tx1"/>
                </a:solidFill>
              </a:rPr>
              <a:t>問與答（</a:t>
            </a:r>
            <a:r>
              <a:rPr lang="en-US" altLang="zh-TW" b="1" dirty="0" smtClean="0">
                <a:solidFill>
                  <a:schemeClr val="tx1"/>
                </a:solidFill>
              </a:rPr>
              <a:t>17</a:t>
            </a:r>
            <a:r>
              <a:rPr lang="zh-TW" altLang="en-US" b="1" dirty="0" smtClean="0">
                <a:solidFill>
                  <a:schemeClr val="tx1"/>
                </a:solidFill>
              </a:rPr>
              <a:t>分鐘）</a:t>
            </a:r>
            <a:endParaRPr lang="en-US" altLang="zh-TW" b="1" dirty="0" smtClean="0">
              <a:solidFill>
                <a:schemeClr val="tx1"/>
              </a:solidFill>
            </a:endParaRPr>
          </a:p>
          <a:p>
            <a:pPr eaLnBrk="1" hangingPunct="1">
              <a:lnSpc>
                <a:spcPct val="90000"/>
              </a:lnSpc>
            </a:pPr>
            <a:r>
              <a:rPr lang="en-US" altLang="zh-TW" b="1" dirty="0" smtClean="0">
                <a:solidFill>
                  <a:schemeClr val="tx1"/>
                </a:solidFill>
              </a:rPr>
              <a:t>10. </a:t>
            </a:r>
            <a:r>
              <a:rPr lang="zh-TW" altLang="en-US" b="1" dirty="0" smtClean="0">
                <a:solidFill>
                  <a:schemeClr val="tx1"/>
                </a:solidFill>
              </a:rPr>
              <a:t>經常朝拜聖體的好哥哥好姐姐</a:t>
            </a:r>
            <a:endParaRPr lang="en-US" altLang="zh-TW" b="1" dirty="0" smtClean="0">
              <a:solidFill>
                <a:schemeClr val="tx1"/>
              </a:solidFill>
            </a:endParaRPr>
          </a:p>
          <a:p>
            <a:pPr eaLnBrk="1" hangingPunct="1">
              <a:lnSpc>
                <a:spcPct val="90000"/>
              </a:lnSpc>
            </a:pPr>
            <a:r>
              <a:rPr lang="en-US" altLang="zh-TW" b="1" dirty="0" smtClean="0">
                <a:solidFill>
                  <a:schemeClr val="tx1"/>
                </a:solidFill>
              </a:rPr>
              <a:t>11. </a:t>
            </a:r>
            <a:r>
              <a:rPr lang="zh-TW" altLang="en-US" b="1" dirty="0" smtClean="0">
                <a:solidFill>
                  <a:schemeClr val="tx1"/>
                </a:solidFill>
              </a:rPr>
              <a:t>神領聖體（</a:t>
            </a:r>
            <a:r>
              <a:rPr lang="en-US" altLang="zh-TW" b="1" dirty="0" smtClean="0">
                <a:solidFill>
                  <a:schemeClr val="tx1"/>
                </a:solidFill>
              </a:rPr>
              <a:t>3</a:t>
            </a:r>
            <a:r>
              <a:rPr lang="zh-TW" altLang="en-US" b="1" dirty="0" smtClean="0">
                <a:solidFill>
                  <a:schemeClr val="tx1"/>
                </a:solidFill>
              </a:rPr>
              <a:t>分鐘）</a:t>
            </a:r>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zh-TW" altLang="en-US" smtClean="0">
                <a:latin typeface="新細明體" pitchFamily="18" charset="-120"/>
              </a:rPr>
              <a:t>耶穌給</a:t>
            </a:r>
            <a:r>
              <a:rPr lang="zh-TW" smtClean="0">
                <a:latin typeface="新細明體" pitchFamily="18" charset="-120"/>
              </a:rPr>
              <a:t>聖</a:t>
            </a:r>
            <a:r>
              <a:rPr lang="zh-TW" altLang="en-US" smtClean="0">
                <a:latin typeface="新細明體" pitchFamily="18" charset="-120"/>
              </a:rPr>
              <a:t>傅天娜修女的話</a:t>
            </a:r>
          </a:p>
        </p:txBody>
      </p:sp>
      <p:sp>
        <p:nvSpPr>
          <p:cNvPr id="66563" name="Rectangle 3"/>
          <p:cNvSpPr>
            <a:spLocks noGrp="1" noChangeArrowheads="1"/>
          </p:cNvSpPr>
          <p:nvPr>
            <p:ph sz="half" idx="1"/>
          </p:nvPr>
        </p:nvSpPr>
        <p:spPr/>
        <p:txBody>
          <a:bodyPr/>
          <a:lstStyle/>
          <a:p>
            <a:pPr eaLnBrk="1" hangingPunct="1"/>
            <a:r>
              <a:rPr lang="zh-TW" altLang="en-US" dirty="0" smtClean="0"/>
              <a:t>「我渴望親自與人靈結合</a:t>
            </a:r>
            <a:r>
              <a:rPr lang="en-US" altLang="zh-TW" dirty="0" smtClean="0"/>
              <a:t>--</a:t>
            </a:r>
            <a:r>
              <a:rPr lang="zh-TW" altLang="en-US" dirty="0" smtClean="0"/>
              <a:t>當我在聖體聖事中進入人心的時候，我雙手滿載各式各樣的恩寵，我切願把這些恩寵賜予人靈。可是，他們根本沒有注意我，拋下我獨自一人，忙著辦其他事情。</a:t>
            </a:r>
            <a:r>
              <a:rPr lang="zh-TW" altLang="en-US" b="1" dirty="0" smtClean="0">
                <a:solidFill>
                  <a:schemeClr val="tx1"/>
                </a:solidFill>
              </a:rPr>
              <a:t>人靈不懂得愛，使我多難過啊！」</a:t>
            </a:r>
            <a:r>
              <a:rPr lang="zh-TW" altLang="en-US" dirty="0" smtClean="0"/>
              <a:t>（</a:t>
            </a:r>
            <a:r>
              <a:rPr lang="en-US" altLang="zh-TW" dirty="0" smtClean="0"/>
              <a:t>1385</a:t>
            </a:r>
            <a:r>
              <a:rPr lang="zh-TW" altLang="en-US" dirty="0" smtClean="0"/>
              <a:t>）</a:t>
            </a:r>
          </a:p>
        </p:txBody>
      </p:sp>
      <p:pic>
        <p:nvPicPr>
          <p:cNvPr id="8" name="Picture 4" descr="jesus"/>
          <p:cNvPicPr>
            <a:picLocks noGrp="1" noChangeAspect="1" noChangeArrowheads="1"/>
          </p:cNvPicPr>
          <p:nvPr>
            <p:ph sz="half" idx="2"/>
          </p:nvPr>
        </p:nvPicPr>
        <p:blipFill>
          <a:blip r:embed="rId2" cstate="print"/>
          <a:stretch>
            <a:fillRect/>
          </a:stretch>
        </p:blipFill>
        <p:spPr>
          <a:xfrm>
            <a:off x="6301424" y="1085850"/>
            <a:ext cx="2726051" cy="5383213"/>
          </a:xfrm>
          <a:noFill/>
        </p:spPr>
      </p:pic>
      <p:sp>
        <p:nvSpPr>
          <p:cNvPr id="5" name="TextBox 4"/>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zh-TW" altLang="en-US" smtClean="0">
                <a:latin typeface="新細明體" pitchFamily="18" charset="-120"/>
              </a:rPr>
              <a:t>耶穌給</a:t>
            </a:r>
            <a:r>
              <a:rPr lang="zh-TW" smtClean="0">
                <a:latin typeface="新細明體" pitchFamily="18" charset="-120"/>
              </a:rPr>
              <a:t>聖</a:t>
            </a:r>
            <a:r>
              <a:rPr lang="zh-TW" altLang="en-US" smtClean="0">
                <a:latin typeface="新細明體" pitchFamily="18" charset="-120"/>
              </a:rPr>
              <a:t>傅天娜修女的話</a:t>
            </a:r>
          </a:p>
        </p:txBody>
      </p:sp>
      <p:sp>
        <p:nvSpPr>
          <p:cNvPr id="67587" name="Rectangle 3"/>
          <p:cNvSpPr>
            <a:spLocks noGrp="1" noChangeArrowheads="1"/>
          </p:cNvSpPr>
          <p:nvPr>
            <p:ph sz="half" idx="1"/>
          </p:nvPr>
        </p:nvSpPr>
        <p:spPr/>
        <p:txBody>
          <a:bodyPr/>
          <a:lstStyle/>
          <a:p>
            <a:pPr eaLnBrk="1" hangingPunct="1"/>
            <a:r>
              <a:rPr lang="zh-TW" altLang="en-US" dirty="0" smtClean="0"/>
              <a:t>「我是多麼痛苦，因為人靈很少在聖體聖事中與我結合。我在等待人靈，可是他們卻對我冷漠無情。我溫和誠摯地愛著他們，他們卻不信任我。我願意把恩寵慷慨地施予他們，他們卻不願意接受。他們視我如死物，反之我心卻滿載愛情和仁慈。」（</a:t>
            </a:r>
            <a:r>
              <a:rPr lang="en-US" altLang="zh-TW" dirty="0" smtClean="0"/>
              <a:t>1447</a:t>
            </a:r>
            <a:r>
              <a:rPr lang="zh-TW" altLang="en-US" dirty="0" smtClean="0"/>
              <a:t>）</a:t>
            </a:r>
          </a:p>
        </p:txBody>
      </p:sp>
      <p:sp>
        <p:nvSpPr>
          <p:cNvPr id="5" name="TextBox 4"/>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pic>
        <p:nvPicPr>
          <p:cNvPr id="7" name="Picture 4" descr="jesus"/>
          <p:cNvPicPr>
            <a:picLocks noGrp="1" noChangeAspect="1" noChangeArrowheads="1"/>
          </p:cNvPicPr>
          <p:nvPr>
            <p:ph sz="half" idx="2"/>
          </p:nvPr>
        </p:nvPicPr>
        <p:blipFill>
          <a:blip r:embed="rId2" cstate="print"/>
          <a:srcRect/>
          <a:stretch>
            <a:fillRect/>
          </a:stretch>
        </p:blipFill>
        <p:spPr>
          <a:xfrm>
            <a:off x="6301424" y="1085850"/>
            <a:ext cx="2726051" cy="5383213"/>
          </a:xfrm>
          <a:prstGeom prst="rect">
            <a:avLst/>
          </a:prstGeom>
          <a:noFill/>
        </p:spPr>
      </p:pic>
    </p:spTree>
  </p:cSld>
  <p:clrMapOvr>
    <a:masterClrMapping/>
  </p:clrMapOvr>
  <p:transition advClick="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zh-TW" smtClean="0">
                <a:latin typeface="新細明體" pitchFamily="18" charset="-120"/>
              </a:rPr>
              <a:t>聖</a:t>
            </a:r>
            <a:r>
              <a:rPr lang="zh-TW" altLang="en-US" smtClean="0">
                <a:latin typeface="新細明體" pitchFamily="18" charset="-120"/>
              </a:rPr>
              <a:t>傅天娜修女生命中的聖體聖事</a:t>
            </a:r>
            <a:endParaRPr lang="en-US" smtClean="0">
              <a:latin typeface="新細明體" pitchFamily="18" charset="-120"/>
            </a:endParaRPr>
          </a:p>
        </p:txBody>
      </p:sp>
      <p:sp>
        <p:nvSpPr>
          <p:cNvPr id="69635" name="Rectangle 3"/>
          <p:cNvSpPr>
            <a:spLocks noGrp="1" noChangeArrowheads="1"/>
          </p:cNvSpPr>
          <p:nvPr>
            <p:ph type="body" idx="1"/>
          </p:nvPr>
        </p:nvSpPr>
        <p:spPr/>
        <p:txBody>
          <a:bodyPr/>
          <a:lstStyle/>
          <a:p>
            <a:pPr eaLnBrk="1" hangingPunct="1"/>
            <a:r>
              <a:rPr lang="zh-TW" altLang="en-US" dirty="0" smtClean="0">
                <a:latin typeface="新細明體" pitchFamily="18" charset="-120"/>
              </a:rPr>
              <a:t>「我生命裡最隆重的時刻，就是領聖體的時候。我期待每一次的聖體聖事，並為每一次聖體聖事感謝至聖聖三。」（</a:t>
            </a:r>
            <a:r>
              <a:rPr lang="en-US" altLang="zh-TW" dirty="0" smtClean="0">
                <a:latin typeface="新細明體" pitchFamily="18" charset="-120"/>
              </a:rPr>
              <a:t>1804</a:t>
            </a:r>
            <a:r>
              <a:rPr lang="zh-TW" altLang="en-US" dirty="0" smtClean="0">
                <a:latin typeface="新細明體" pitchFamily="18" charset="-120"/>
              </a:rPr>
              <a:t>）</a:t>
            </a:r>
            <a:endParaRPr lang="en-US" dirty="0" smtClean="0">
              <a:latin typeface="新細明體" pitchFamily="18" charset="-120"/>
            </a:endParaRPr>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zh-TW" smtClean="0">
                <a:latin typeface="新細明體" pitchFamily="18" charset="-120"/>
              </a:rPr>
              <a:t>聖</a:t>
            </a:r>
            <a:r>
              <a:rPr lang="zh-TW" altLang="en-US" smtClean="0">
                <a:latin typeface="新細明體" pitchFamily="18" charset="-120"/>
              </a:rPr>
              <a:t>傅天娜修女生命中的聖體聖事</a:t>
            </a:r>
            <a:endParaRPr lang="en-US" smtClean="0">
              <a:latin typeface="新細明體" pitchFamily="18" charset="-120"/>
            </a:endParaRPr>
          </a:p>
        </p:txBody>
      </p:sp>
      <p:sp>
        <p:nvSpPr>
          <p:cNvPr id="70659" name="Rectangle 3"/>
          <p:cNvSpPr>
            <a:spLocks noGrp="1" noChangeArrowheads="1"/>
          </p:cNvSpPr>
          <p:nvPr>
            <p:ph type="body" idx="1"/>
          </p:nvPr>
        </p:nvSpPr>
        <p:spPr/>
        <p:txBody>
          <a:bodyPr/>
          <a:lstStyle/>
          <a:p>
            <a:pPr eaLnBrk="1" hangingPunct="1"/>
            <a:r>
              <a:rPr lang="zh-TW" dirty="0" smtClean="0">
                <a:latin typeface="新細明體" pitchFamily="18" charset="-120"/>
              </a:rPr>
              <a:t>今天，我要為君王的駕臨作好準備。</a:t>
            </a:r>
            <a:endParaRPr lang="zh-TW" altLang="en-US" dirty="0" smtClean="0">
              <a:latin typeface="新細明體" pitchFamily="18" charset="-120"/>
            </a:endParaRPr>
          </a:p>
          <a:p>
            <a:pPr eaLnBrk="1" hangingPunct="1"/>
            <a:r>
              <a:rPr lang="zh-TW" dirty="0" smtClean="0">
                <a:latin typeface="新細明體" pitchFamily="18" charset="-120"/>
              </a:rPr>
              <a:t>我是甚麼？你卻是永生的君王。</a:t>
            </a:r>
            <a:r>
              <a:rPr lang="zh-TW" b="1" dirty="0" smtClean="0">
                <a:solidFill>
                  <a:schemeClr val="tx1"/>
                </a:solidFill>
                <a:latin typeface="新細明體" pitchFamily="18" charset="-120"/>
              </a:rPr>
              <a:t>我的心靈啊，你知道今天誰要駕臨嗎？</a:t>
            </a:r>
            <a:r>
              <a:rPr lang="zh-TW" dirty="0" smtClean="0">
                <a:latin typeface="新細明體" pitchFamily="18" charset="-120"/>
              </a:rPr>
              <a:t>是的，我知道，可是奇怪地，我卻無法理解。他不只是君王，還是萬王之王，萬主之主，所有掌權者在他面前都要顫抖。今天他要來到我的心中。</a:t>
            </a:r>
            <a:r>
              <a:rPr lang="zh-TW" altLang="en-US" dirty="0" smtClean="0">
                <a:latin typeface="新細明體" pitchFamily="18" charset="-120"/>
              </a:rPr>
              <a:t>（</a:t>
            </a:r>
            <a:r>
              <a:rPr lang="en-US" altLang="zh-TW" dirty="0" smtClean="0">
                <a:latin typeface="新細明體" pitchFamily="18" charset="-120"/>
              </a:rPr>
              <a:t>1810</a:t>
            </a:r>
            <a:r>
              <a:rPr lang="zh-TW" altLang="en-US" dirty="0" smtClean="0">
                <a:latin typeface="新細明體" pitchFamily="18" charset="-120"/>
              </a:rPr>
              <a:t>）</a:t>
            </a:r>
            <a:endParaRPr lang="zh-TW" dirty="0" smtClean="0">
              <a:latin typeface="新細明體" pitchFamily="18" charset="-120"/>
            </a:endParaRPr>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zh-TW" smtClean="0">
                <a:latin typeface="新細明體" pitchFamily="18" charset="-120"/>
              </a:rPr>
              <a:t>聖</a:t>
            </a:r>
            <a:r>
              <a:rPr lang="zh-TW" altLang="en-US" smtClean="0">
                <a:latin typeface="新細明體" pitchFamily="18" charset="-120"/>
              </a:rPr>
              <a:t>傅天娜修女生命中的聖體聖事</a:t>
            </a:r>
            <a:endParaRPr lang="en-US" smtClean="0">
              <a:latin typeface="新細明體" pitchFamily="18" charset="-120"/>
            </a:endParaRPr>
          </a:p>
        </p:txBody>
      </p:sp>
      <p:sp>
        <p:nvSpPr>
          <p:cNvPr id="71683" name="Rectangle 3"/>
          <p:cNvSpPr>
            <a:spLocks noGrp="1" noChangeArrowheads="1"/>
          </p:cNvSpPr>
          <p:nvPr>
            <p:ph type="body" idx="1"/>
          </p:nvPr>
        </p:nvSpPr>
        <p:spPr/>
        <p:txBody>
          <a:bodyPr/>
          <a:lstStyle/>
          <a:p>
            <a:pPr eaLnBrk="1" hangingPunct="1">
              <a:lnSpc>
                <a:spcPct val="90000"/>
              </a:lnSpc>
            </a:pPr>
            <a:r>
              <a:rPr lang="zh-TW" dirty="0" smtClean="0">
                <a:latin typeface="新細明體" pitchFamily="18" charset="-120"/>
              </a:rPr>
              <a:t>我聽見他越走越近，我走出去迎接他並邀請他。當他進入我心並存留於此時，</a:t>
            </a:r>
            <a:r>
              <a:rPr lang="zh-TW" b="1" dirty="0" smtClean="0">
                <a:solidFill>
                  <a:schemeClr val="tx1"/>
                </a:solidFill>
                <a:latin typeface="新細明體" pitchFamily="18" charset="-120"/>
              </a:rPr>
              <a:t>我心充滿了敬愛之情，使我因敬畏而昏厥，倒在他的腳邊。</a:t>
            </a:r>
            <a:r>
              <a:rPr lang="zh-TW" dirty="0" smtClean="0">
                <a:latin typeface="新細明體" pitchFamily="18" charset="-120"/>
              </a:rPr>
              <a:t>耶穌向我的靈魂伸出手，准許我走到他身旁。他向我保證說：「看，我離開天上的寶座，來跟你結合。你看見的只是一少部分，但你的靈魂已因愛情而心醉神迷。當你看見我充滿光榮的時候，你的心靈將會多麼驚奇啊！可是我要告訴你，</a:t>
            </a:r>
            <a:r>
              <a:rPr lang="zh-TW" b="1" dirty="0" smtClean="0">
                <a:solidFill>
                  <a:schemeClr val="tx1"/>
                </a:solidFill>
                <a:latin typeface="新細明體" pitchFamily="18" charset="-120"/>
              </a:rPr>
              <a:t>永生必須在世間藉著聖體聖事開始。</a:t>
            </a:r>
            <a:r>
              <a:rPr lang="zh-TW" dirty="0" smtClean="0">
                <a:latin typeface="新細明體" pitchFamily="18" charset="-120"/>
              </a:rPr>
              <a:t>每一次的聖體聖事都使你更能在永恆之中與天主結合為一。」（ </a:t>
            </a:r>
            <a:r>
              <a:rPr lang="en-US" altLang="zh-TW" dirty="0" smtClean="0">
                <a:latin typeface="新細明體" pitchFamily="18" charset="-120"/>
              </a:rPr>
              <a:t>1810 </a:t>
            </a:r>
            <a:r>
              <a:rPr lang="zh-TW" dirty="0" smtClean="0">
                <a:latin typeface="新細明體" pitchFamily="18" charset="-120"/>
              </a:rPr>
              <a:t>）</a:t>
            </a:r>
            <a:endParaRPr lang="en-US" dirty="0" smtClean="0">
              <a:latin typeface="新細明體" pitchFamily="18" charset="-120"/>
            </a:endParaRPr>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教宗本篤十六世</a:t>
            </a:r>
            <a:r>
              <a:rPr lang="zh-CN" altLang="en-US" dirty="0" smtClean="0"/>
              <a:t>　</a:t>
            </a:r>
            <a:r>
              <a:rPr lang="zh-TW" altLang="en-US" dirty="0" smtClean="0"/>
              <a:t>宗座勸諭</a:t>
            </a:r>
            <a:r>
              <a:rPr lang="zh-CN" altLang="en-US" dirty="0" smtClean="0"/>
              <a:t>　</a:t>
            </a:r>
            <a:r>
              <a:rPr lang="zh-TW" altLang="en-US" dirty="0" smtClean="0"/>
              <a:t>愛的聖事</a:t>
            </a:r>
            <a:endParaRPr lang="en-US" dirty="0"/>
          </a:p>
        </p:txBody>
      </p:sp>
      <p:sp>
        <p:nvSpPr>
          <p:cNvPr id="3" name="Content Placeholder 2"/>
          <p:cNvSpPr>
            <a:spLocks noGrp="1"/>
          </p:cNvSpPr>
          <p:nvPr>
            <p:ph idx="1"/>
          </p:nvPr>
        </p:nvSpPr>
        <p:spPr/>
        <p:txBody>
          <a:bodyPr/>
          <a:lstStyle/>
          <a:p>
            <a:r>
              <a:rPr lang="zh-TW" altLang="en-US" b="1" dirty="0" smtClean="0">
                <a:solidFill>
                  <a:schemeClr val="tx1"/>
                </a:solidFill>
              </a:rPr>
              <a:t>朝拜聖體純粹是感恩聖祭的自然結果，而感恩聖祭本身是教會最高的朝拜行為。</a:t>
            </a:r>
            <a:r>
              <a:rPr lang="zh-TW" altLang="en-US" dirty="0" smtClean="0"/>
              <a:t>領受聖體就是朝拜我們所領受的那一位。只有這樣我們才能與祂合而為一，並且就像是預嚐天上禮儀的美的滋味，</a:t>
            </a:r>
            <a:r>
              <a:rPr lang="zh-TW" altLang="en-US" b="1" dirty="0" smtClean="0">
                <a:solidFill>
                  <a:schemeClr val="tx1"/>
                </a:solidFill>
              </a:rPr>
              <a:t>感恩聖祭外的朝拜，是延伸並加強禮儀的一切</a:t>
            </a:r>
            <a:r>
              <a:rPr lang="zh-TW" altLang="en-US" dirty="0" smtClean="0">
                <a:solidFill>
                  <a:srgbClr val="FF99FF"/>
                </a:solidFill>
              </a:rPr>
              <a:t>。</a:t>
            </a:r>
            <a:endParaRPr lang="en-US" altLang="zh-TW" dirty="0" smtClean="0">
              <a:solidFill>
                <a:srgbClr val="FF99FF"/>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r>
              <a:rPr lang="zh-TW" altLang="en-US" b="1" dirty="0" smtClean="0">
                <a:solidFill>
                  <a:schemeClr val="tx1"/>
                </a:solidFill>
              </a:rPr>
              <a:t>沒有一個人可以吃這個肉，而不先朝拜祂。</a:t>
            </a:r>
            <a:endParaRPr lang="en-US" b="1" dirty="0">
              <a:solidFill>
                <a:schemeClr val="tx1"/>
              </a:solidFill>
            </a:endParaRPr>
          </a:p>
        </p:txBody>
      </p:sp>
      <p:pic>
        <p:nvPicPr>
          <p:cNvPr id="4" name="Picture 3" descr="PopeBenedictXVI.png"/>
          <p:cNvPicPr>
            <a:picLocks noChangeAspect="1"/>
          </p:cNvPicPr>
          <p:nvPr/>
        </p:nvPicPr>
        <p:blipFill>
          <a:blip r:embed="rId2" cstate="print"/>
          <a:stretch>
            <a:fillRect/>
          </a:stretch>
        </p:blipFill>
        <p:spPr>
          <a:xfrm>
            <a:off x="7332133" y="3588174"/>
            <a:ext cx="1811867" cy="2354507"/>
          </a:xfrm>
          <a:prstGeom prst="rect">
            <a:avLst/>
          </a:prstGeom>
        </p:spPr>
      </p:pic>
      <p:sp>
        <p:nvSpPr>
          <p:cNvPr id="5" name="TextBox 4"/>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zh-TW" altLang="en-US" dirty="0" smtClean="0"/>
              <a:t>將錯誤傳遍世界</a:t>
            </a:r>
            <a:endParaRPr lang="en-US" dirty="0" smtClean="0"/>
          </a:p>
        </p:txBody>
      </p:sp>
      <p:sp>
        <p:nvSpPr>
          <p:cNvPr id="8195" name="Rectangle 3"/>
          <p:cNvSpPr>
            <a:spLocks noGrp="1" noChangeArrowheads="1"/>
          </p:cNvSpPr>
          <p:nvPr>
            <p:ph type="body" idx="1"/>
          </p:nvPr>
        </p:nvSpPr>
        <p:spPr/>
        <p:txBody>
          <a:bodyPr/>
          <a:lstStyle/>
          <a:p>
            <a:pPr eaLnBrk="1" hangingPunct="1"/>
            <a:r>
              <a:rPr lang="zh-TW" altLang="en-US" dirty="0" smtClean="0"/>
              <a:t>在工作​​​​環境中：</a:t>
            </a:r>
            <a:r>
              <a:rPr lang="zh-CN" altLang="en-US" dirty="0" smtClean="0"/>
              <a:t>不是失業，就是工作壓力大， 商場如戰場</a:t>
            </a:r>
            <a:endParaRPr lang="zh-TW" altLang="en-US" dirty="0" smtClean="0"/>
          </a:p>
          <a:p>
            <a:pPr lvl="1" eaLnBrk="1" hangingPunct="1"/>
            <a:r>
              <a:rPr lang="zh-TW" altLang="en-US" dirty="0" smtClean="0"/>
              <a:t>經濟困難，環境破壞，食物污染，恐懼</a:t>
            </a:r>
            <a:endParaRPr lang="en-US" altLang="zh-TW" dirty="0" smtClean="0"/>
          </a:p>
          <a:p>
            <a:pPr eaLnBrk="1" hangingPunct="1"/>
            <a:r>
              <a:rPr lang="zh-CN" altLang="en-US" b="1" dirty="0" smtClean="0">
                <a:solidFill>
                  <a:schemeClr val="tx1"/>
                </a:solidFill>
              </a:rPr>
              <a:t>誤用為謀求</a:t>
            </a:r>
            <a:r>
              <a:rPr lang="zh-TW" altLang="en-US" b="1" dirty="0" smtClean="0">
                <a:solidFill>
                  <a:schemeClr val="tx1"/>
                </a:solidFill>
              </a:rPr>
              <a:t>人類幸福的恩寵</a:t>
            </a:r>
            <a:r>
              <a:rPr lang="en-US" b="1" dirty="0" smtClean="0">
                <a:solidFill>
                  <a:schemeClr val="tx1"/>
                </a:solidFill>
              </a:rPr>
              <a:t>而</a:t>
            </a:r>
            <a:r>
              <a:rPr lang="zh-TW" altLang="en-US" b="1" dirty="0" smtClean="0">
                <a:solidFill>
                  <a:schemeClr val="tx1"/>
                </a:solidFill>
              </a:rPr>
              <a:t>沉溺在可腐朽</a:t>
            </a:r>
            <a:r>
              <a:rPr lang="en-US" b="1" dirty="0" smtClean="0">
                <a:solidFill>
                  <a:schemeClr val="tx1"/>
                </a:solidFill>
              </a:rPr>
              <a:t>的</a:t>
            </a:r>
            <a:r>
              <a:rPr lang="zh-CN" altLang="en-US" b="1" dirty="0" smtClean="0">
                <a:solidFill>
                  <a:schemeClr val="tx1"/>
                </a:solidFill>
              </a:rPr>
              <a:t>虛假</a:t>
            </a:r>
            <a:r>
              <a:rPr lang="zh-TW" altLang="en-US" b="1" dirty="0" smtClean="0">
                <a:solidFill>
                  <a:schemeClr val="tx1"/>
                </a:solidFill>
              </a:rPr>
              <a:t>中， 並把錯誤傳遍世界</a:t>
            </a:r>
            <a:endParaRPr lang="en-US" altLang="zh-TW" b="1" dirty="0" smtClean="0">
              <a:solidFill>
                <a:schemeClr val="tx1"/>
              </a:solidFill>
            </a:endParaRPr>
          </a:p>
          <a:p>
            <a:pPr eaLnBrk="1" hangingPunct="1"/>
            <a:r>
              <a:rPr lang="zh-TW" altLang="en-US" dirty="0" smtClean="0"/>
              <a:t>在家裡：破碎家庭（近</a:t>
            </a:r>
            <a:r>
              <a:rPr lang="en-US" altLang="zh-TW" dirty="0" smtClean="0"/>
              <a:t>50</a:t>
            </a:r>
            <a:r>
              <a:rPr lang="zh-TW" altLang="en-US" dirty="0" smtClean="0"/>
              <a:t>％的婚姻破裂）</a:t>
            </a:r>
            <a:endParaRPr lang="en-US" altLang="zh-TW" dirty="0" smtClean="0"/>
          </a:p>
          <a:p>
            <a:pPr eaLnBrk="1" hangingPunct="1"/>
            <a:r>
              <a:rPr lang="zh-CN" altLang="en-US" b="1" dirty="0" smtClean="0">
                <a:solidFill>
                  <a:schemeClr val="tx1"/>
                </a:solidFill>
              </a:rPr>
              <a:t>誤用</a:t>
            </a:r>
            <a:r>
              <a:rPr lang="zh-TW" altLang="en-US" b="1" dirty="0" smtClean="0">
                <a:solidFill>
                  <a:schemeClr val="tx1"/>
                </a:solidFill>
              </a:rPr>
              <a:t>為建立家庭愛情及養兒育女的恩寵淪為没有家庭責任的放縱肉慾， 更誤用為生命服務的醫學恩寵作為剝奪無辜者生命的武器，將死亡文化的錯誤傳遍世界。</a:t>
            </a:r>
            <a:endParaRPr lang="en-US" altLang="zh-TW" b="1" dirty="0" smtClean="0">
              <a:solidFill>
                <a:schemeClr val="tx1"/>
              </a:solidFill>
            </a:endParaRPr>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+5</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zh-TW" altLang="en-US" smtClean="0"/>
              <a:t>朝拜聖體禱文</a:t>
            </a:r>
            <a:r>
              <a:rPr lang="en-US" altLang="zh-CN" smtClean="0"/>
              <a:t>(</a:t>
            </a:r>
            <a:r>
              <a:rPr lang="zh-TW" smtClean="0"/>
              <a:t>聖</a:t>
            </a:r>
            <a:r>
              <a:rPr lang="zh-TW" altLang="en-US" smtClean="0"/>
              <a:t>傅天娜修女</a:t>
            </a:r>
            <a:r>
              <a:rPr lang="en-US" altLang="zh-CN" smtClean="0"/>
              <a:t>)</a:t>
            </a:r>
            <a:endParaRPr lang="en-US" dirty="0" smtClean="0"/>
          </a:p>
        </p:txBody>
      </p:sp>
      <p:sp>
        <p:nvSpPr>
          <p:cNvPr id="71683" name="Rectangle 3"/>
          <p:cNvSpPr>
            <a:spLocks noGrp="1" noChangeArrowheads="1"/>
          </p:cNvSpPr>
          <p:nvPr>
            <p:ph type="body" idx="1"/>
          </p:nvPr>
        </p:nvSpPr>
        <p:spPr/>
        <p:txBody>
          <a:bodyPr/>
          <a:lstStyle/>
          <a:p>
            <a:r>
              <a:rPr lang="zh-TW" altLang="en-US" dirty="0" smtClean="0"/>
              <a:t>造生萬物的上主，你隱藏在聖體內，我朝拜你。你兩手的化工，向我展示了智慧、美善和仁愛，我為此欽崇你。主啊，你的美善滿佈大地，但這些美麗的世物也不能完全反映你那不可思議的美。</a:t>
            </a:r>
            <a:r>
              <a:rPr lang="zh-TW" altLang="en-US" b="1" dirty="0" smtClean="0">
                <a:solidFill>
                  <a:schemeClr val="tx1"/>
                </a:solidFill>
              </a:rPr>
              <a:t>雖然你隱藏自己，遮蔽你的美麗，可是我的雙目得到信德的光照後，仍能看見你，我的靈魂認識她的創造者，至美善的天主；我的心完全投入祈禱中，朝拜欽崇 。</a:t>
            </a:r>
            <a:endParaRPr lang="en-US" b="1" dirty="0" smtClean="0">
              <a:solidFill>
                <a:schemeClr val="tx1"/>
              </a:solidFill>
            </a:endParaRPr>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zh-TW" altLang="en-US" smtClean="0"/>
              <a:t>朝拜聖體禱文</a:t>
            </a:r>
            <a:r>
              <a:rPr lang="en-US" altLang="zh-CN" smtClean="0"/>
              <a:t>(</a:t>
            </a:r>
            <a:r>
              <a:rPr lang="zh-TW" smtClean="0"/>
              <a:t>聖</a:t>
            </a:r>
            <a:r>
              <a:rPr lang="zh-TW" altLang="en-US" smtClean="0"/>
              <a:t>傅天娜修女</a:t>
            </a:r>
            <a:r>
              <a:rPr lang="en-US" altLang="zh-CN" smtClean="0"/>
              <a:t>)</a:t>
            </a:r>
            <a:endParaRPr lang="en-US" dirty="0" smtClean="0"/>
          </a:p>
        </p:txBody>
      </p:sp>
      <p:sp>
        <p:nvSpPr>
          <p:cNvPr id="71683" name="Rectangle 3"/>
          <p:cNvSpPr>
            <a:spLocks noGrp="1" noChangeArrowheads="1"/>
          </p:cNvSpPr>
          <p:nvPr>
            <p:ph type="body" idx="1"/>
          </p:nvPr>
        </p:nvSpPr>
        <p:spPr/>
        <p:txBody>
          <a:bodyPr/>
          <a:lstStyle/>
          <a:p>
            <a:r>
              <a:rPr lang="zh-TW" altLang="en-US" dirty="0" smtClean="0"/>
              <a:t>造生萬物的上主，你的慈愛鼓勵我與你交談。你的仁慈填補了造物主與受造物之間的洪溝。</a:t>
            </a:r>
            <a:r>
              <a:rPr lang="zh-TW" altLang="en-US" b="1" dirty="0" smtClean="0">
                <a:solidFill>
                  <a:schemeClr val="tx1"/>
                </a:solidFill>
              </a:rPr>
              <a:t>主啊，跟你交談使我滿心歡喜。在你身上，我尋到我心所能盼望的一切。</a:t>
            </a:r>
            <a:r>
              <a:rPr lang="zh-TW" altLang="en-US" dirty="0" smtClean="0"/>
              <a:t>在這裡，你光照我的理智，使我能更深入地認識你；在這裡，恩寵傾注到我的心裡；在這裡，我的靈魂獲得永生。</a:t>
            </a:r>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zh-TW" altLang="en-US" smtClean="0"/>
              <a:t>朝拜聖體禱文</a:t>
            </a:r>
            <a:r>
              <a:rPr lang="en-US" altLang="zh-CN" smtClean="0"/>
              <a:t>(</a:t>
            </a:r>
            <a:r>
              <a:rPr lang="zh-TW" smtClean="0"/>
              <a:t>聖</a:t>
            </a:r>
            <a:r>
              <a:rPr lang="zh-TW" altLang="en-US" smtClean="0"/>
              <a:t>傅天娜修女</a:t>
            </a:r>
            <a:r>
              <a:rPr lang="en-US" altLang="zh-CN" smtClean="0"/>
              <a:t>)</a:t>
            </a:r>
            <a:endParaRPr lang="en-US" dirty="0" smtClean="0"/>
          </a:p>
        </p:txBody>
      </p:sp>
      <p:sp>
        <p:nvSpPr>
          <p:cNvPr id="71683" name="Rectangle 3"/>
          <p:cNvSpPr>
            <a:spLocks noGrp="1" noChangeArrowheads="1"/>
          </p:cNvSpPr>
          <p:nvPr>
            <p:ph type="body" idx="1"/>
          </p:nvPr>
        </p:nvSpPr>
        <p:spPr/>
        <p:txBody>
          <a:bodyPr/>
          <a:lstStyle/>
          <a:p>
            <a:r>
              <a:rPr lang="zh-TW" altLang="en-US" dirty="0" smtClean="0"/>
              <a:t>造生萬物的上主，你除了賜下這些恩典，還將你自己賞給我，與我這個卑微的受造物緊密結合，唯獨你會這樣做。在這裡，我們心心相印，一切盡在不言中；在這裡，誰也不能騷擾我們交談。</a:t>
            </a:r>
            <a:r>
              <a:rPr lang="zh-TW" altLang="en-US" b="1" dirty="0" smtClean="0">
                <a:solidFill>
                  <a:schemeClr val="tx1"/>
                </a:solidFill>
              </a:rPr>
              <a:t>耶穌，我跟你說的話都是秘密，其他人不會知道，我暗地裡寬恕別人，只有耶穌和我知道此事。</a:t>
            </a:r>
            <a:r>
              <a:rPr lang="zh-TW" altLang="en-US" dirty="0" smtClean="0"/>
              <a:t>他的慈悲是個奧秘，個別地擁抱每一個靈魂。造生萬物的上主，你的美善是我們不能理解的，為此我全心全靈朝拜你。</a:t>
            </a:r>
            <a:r>
              <a:rPr lang="zh-TW" altLang="en-US" b="1" dirty="0" smtClean="0">
                <a:solidFill>
                  <a:schemeClr val="tx1"/>
                </a:solidFill>
              </a:rPr>
              <a:t>雖然我的朝拜微不足道，我也感平安，因為你知道這是衷心的朝拜。 </a:t>
            </a:r>
            <a:endParaRPr lang="en-US" b="1" dirty="0" smtClean="0">
              <a:solidFill>
                <a:schemeClr val="tx1"/>
              </a:solidFill>
            </a:endParaRPr>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g-19930627"/>
          <p:cNvPicPr>
            <a:picLocks noChangeAspect="1" noChangeArrowheads="1"/>
          </p:cNvPicPr>
          <p:nvPr/>
        </p:nvPicPr>
        <p:blipFill>
          <a:blip r:embed="rId2" cstate="print"/>
          <a:srcRect/>
          <a:stretch>
            <a:fillRect/>
          </a:stretch>
        </p:blipFill>
        <p:spPr bwMode="auto">
          <a:xfrm>
            <a:off x="1588" y="3175"/>
            <a:ext cx="3787775" cy="5730875"/>
          </a:xfrm>
          <a:prstGeom prst="rect">
            <a:avLst/>
          </a:prstGeom>
          <a:noFill/>
          <a:ln w="9525">
            <a:noFill/>
            <a:miter lim="800000"/>
            <a:headEnd/>
            <a:tailEnd/>
          </a:ln>
        </p:spPr>
      </p:pic>
      <p:sp>
        <p:nvSpPr>
          <p:cNvPr id="97283" name="Rectangle 3"/>
          <p:cNvSpPr>
            <a:spLocks noChangeArrowheads="1"/>
          </p:cNvSpPr>
          <p:nvPr/>
        </p:nvSpPr>
        <p:spPr bwMode="auto">
          <a:xfrm>
            <a:off x="3769606" y="3342640"/>
            <a:ext cx="5398914" cy="1969770"/>
          </a:xfrm>
          <a:prstGeom prst="rect">
            <a:avLst/>
          </a:prstGeom>
          <a:noFill/>
          <a:ln w="9525">
            <a:noFill/>
            <a:miter lim="800000"/>
            <a:headEnd/>
            <a:tailEnd/>
          </a:ln>
        </p:spPr>
        <p:txBody>
          <a:bodyPr wrap="none" lIns="0" tIns="0" rIns="0" bIns="0" anchor="ctr">
            <a:spAutoFit/>
          </a:bodyPr>
          <a:lstStyle/>
          <a:p>
            <a:pPr algn="ctr" eaLnBrk="1" hangingPunct="1"/>
            <a:r>
              <a:rPr lang="en-US" altLang="zh-TW" sz="3200" i="0" dirty="0"/>
              <a:t>Oh Sacrament Most Holy</a:t>
            </a:r>
          </a:p>
          <a:p>
            <a:pPr algn="ctr" eaLnBrk="1" hangingPunct="1"/>
            <a:r>
              <a:rPr lang="en-US" altLang="zh-TW" sz="3200" i="0" dirty="0"/>
              <a:t>Oh Sacrament Divine</a:t>
            </a:r>
          </a:p>
          <a:p>
            <a:pPr algn="ctr" eaLnBrk="1" hangingPunct="1"/>
            <a:r>
              <a:rPr lang="en-US" altLang="zh-TW" sz="3200" i="0" dirty="0"/>
              <a:t>All praise and all thanksgiving</a:t>
            </a:r>
          </a:p>
          <a:p>
            <a:pPr algn="ctr" eaLnBrk="1" hangingPunct="1"/>
            <a:r>
              <a:rPr lang="en-US" altLang="zh-TW" sz="3200" i="0" dirty="0"/>
              <a:t>be every moment </a:t>
            </a:r>
            <a:r>
              <a:rPr lang="en-US" altLang="zh-TW" sz="3200" i="0" dirty="0" err="1"/>
              <a:t>Thine</a:t>
            </a:r>
            <a:r>
              <a:rPr lang="en-US" altLang="zh-TW" sz="3200" i="0" dirty="0"/>
              <a:t>.</a:t>
            </a:r>
          </a:p>
        </p:txBody>
      </p:sp>
      <p:sp>
        <p:nvSpPr>
          <p:cNvPr id="97284" name="Text Box 4"/>
          <p:cNvSpPr txBox="1">
            <a:spLocks noChangeArrowheads="1"/>
          </p:cNvSpPr>
          <p:nvPr/>
        </p:nvSpPr>
        <p:spPr bwMode="auto">
          <a:xfrm>
            <a:off x="3997325" y="992188"/>
            <a:ext cx="4876800" cy="1463675"/>
          </a:xfrm>
          <a:prstGeom prst="rect">
            <a:avLst/>
          </a:prstGeom>
          <a:noFill/>
          <a:ln w="9525">
            <a:noFill/>
            <a:miter lim="800000"/>
            <a:headEnd/>
            <a:tailEnd/>
          </a:ln>
        </p:spPr>
        <p:txBody>
          <a:bodyPr wrap="none" lIns="0" tIns="0" rIns="0" bIns="0" anchor="ctr">
            <a:spAutoFit/>
          </a:bodyPr>
          <a:lstStyle/>
          <a:p>
            <a:pPr algn="ctr" eaLnBrk="1" hangingPunct="1"/>
            <a:r>
              <a:rPr lang="zh-TW" sz="4800" b="1" i="0" dirty="0"/>
              <a:t>願耶穌至聖之體，</a:t>
            </a:r>
            <a:endParaRPr lang="zh-TW" altLang="en-US" sz="4800" b="1" i="0" dirty="0"/>
          </a:p>
          <a:p>
            <a:pPr algn="ctr" eaLnBrk="1" hangingPunct="1"/>
            <a:r>
              <a:rPr lang="zh-TW" sz="4800" b="1" i="0" dirty="0"/>
              <a:t>常受讚美稱謝</a:t>
            </a:r>
          </a:p>
        </p:txBody>
      </p:sp>
      <p:sp>
        <p:nvSpPr>
          <p:cNvPr id="97285" name="Rectangle 5"/>
          <p:cNvSpPr>
            <a:spLocks noChangeArrowheads="1"/>
          </p:cNvSpPr>
          <p:nvPr/>
        </p:nvSpPr>
        <p:spPr bwMode="auto">
          <a:xfrm>
            <a:off x="539750" y="6224073"/>
            <a:ext cx="8091488" cy="304800"/>
          </a:xfrm>
          <a:prstGeom prst="rect">
            <a:avLst/>
          </a:prstGeom>
          <a:noFill/>
          <a:ln w="9525">
            <a:noFill/>
            <a:miter lim="800000"/>
            <a:headEnd/>
            <a:tailEnd/>
          </a:ln>
        </p:spPr>
        <p:txBody>
          <a:bodyPr wrap="none" lIns="0" tIns="0" rIns="0" bIns="0" anchor="ctr">
            <a:spAutoFit/>
          </a:bodyPr>
          <a:lstStyle/>
          <a:p>
            <a:pPr eaLnBrk="1" hangingPunct="1"/>
            <a:r>
              <a:rPr lang="en-US" altLang="zh-TW" sz="2000" i="0" dirty="0">
                <a:solidFill>
                  <a:srgbClr val="0000CC"/>
                </a:solidFill>
              </a:rPr>
              <a:t>Please sign up for an hour per week or per month to accompany Jesus</a:t>
            </a:r>
            <a:r>
              <a:rPr lang="en-US" altLang="zh-TW" sz="2000" i="0" dirty="0">
                <a:solidFill>
                  <a:srgbClr val="FFFF00"/>
                </a:solidFill>
              </a:rPr>
              <a:t>. </a:t>
            </a:r>
          </a:p>
        </p:txBody>
      </p:sp>
      <p:sp>
        <p:nvSpPr>
          <p:cNvPr id="97286" name="Rectangle 6"/>
          <p:cNvSpPr>
            <a:spLocks noChangeArrowheads="1"/>
          </p:cNvSpPr>
          <p:nvPr/>
        </p:nvSpPr>
        <p:spPr bwMode="auto">
          <a:xfrm>
            <a:off x="615950" y="5869219"/>
            <a:ext cx="8002191" cy="369332"/>
          </a:xfrm>
          <a:prstGeom prst="rect">
            <a:avLst/>
          </a:prstGeom>
          <a:noFill/>
          <a:ln w="9525">
            <a:noFill/>
            <a:miter lim="800000"/>
            <a:headEnd/>
            <a:tailEnd/>
          </a:ln>
        </p:spPr>
        <p:txBody>
          <a:bodyPr wrap="none" lIns="0" tIns="0" rIns="0" bIns="0" anchor="ctr">
            <a:spAutoFit/>
          </a:bodyPr>
          <a:lstStyle/>
          <a:p>
            <a:pPr eaLnBrk="1" hangingPunct="1"/>
            <a:r>
              <a:rPr lang="zh-TW" altLang="en-US" sz="2400" i="0" dirty="0">
                <a:solidFill>
                  <a:srgbClr val="0000CC"/>
                </a:solidFill>
              </a:rPr>
              <a:t>請您</a:t>
            </a:r>
            <a:r>
              <a:rPr lang="zh-TW" altLang="zh-TW" sz="2400" i="0" dirty="0">
                <a:solidFill>
                  <a:srgbClr val="0000CC"/>
                </a:solidFill>
              </a:rPr>
              <a:t>每星期或</a:t>
            </a:r>
            <a:r>
              <a:rPr lang="zh-TW" altLang="en-US" sz="2400" i="0" dirty="0">
                <a:solidFill>
                  <a:srgbClr val="0000CC"/>
                </a:solidFill>
              </a:rPr>
              <a:t>每月認簽一小時，偕同聖母來陪伴耶穌</a:t>
            </a:r>
            <a:r>
              <a:rPr lang="zh-TW" altLang="zh-TW" sz="2400" i="0" dirty="0">
                <a:solidFill>
                  <a:srgbClr val="0000CC"/>
                </a:solidFill>
              </a:rPr>
              <a:t>聖體</a:t>
            </a:r>
            <a:r>
              <a:rPr lang="zh-TW" altLang="en-US" sz="2400" i="0" dirty="0">
                <a:solidFill>
                  <a:srgbClr val="0000CC"/>
                </a:solidFill>
              </a:rPr>
              <a:t>。</a:t>
            </a:r>
            <a:endParaRPr lang="en-US" altLang="zh-TW" sz="2400" i="0" dirty="0">
              <a:solidFill>
                <a:srgbClr val="0000CC"/>
              </a:solidFill>
            </a:endParaRPr>
          </a:p>
        </p:txBody>
      </p:sp>
      <p:sp>
        <p:nvSpPr>
          <p:cNvPr id="7" name="TextBox 6"/>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err="1" smtClean="0"/>
              <a:t>陪伴耶穌</a:t>
            </a:r>
            <a:endParaRPr lang="en-US" dirty="0" smtClean="0"/>
          </a:p>
        </p:txBody>
      </p:sp>
      <p:sp>
        <p:nvSpPr>
          <p:cNvPr id="4099" name="Rectangle 3"/>
          <p:cNvSpPr>
            <a:spLocks noGrp="1" noChangeArrowheads="1"/>
          </p:cNvSpPr>
          <p:nvPr>
            <p:ph type="body" idx="1"/>
          </p:nvPr>
        </p:nvSpPr>
        <p:spPr/>
        <p:txBody>
          <a:bodyPr>
            <a:normAutofit fontScale="92500" lnSpcReduction="10000"/>
          </a:bodyPr>
          <a:lstStyle/>
          <a:p>
            <a:pPr eaLnBrk="1" hangingPunct="1">
              <a:lnSpc>
                <a:spcPct val="90000"/>
              </a:lnSpc>
            </a:pPr>
            <a:r>
              <a:rPr lang="en-US" altLang="zh-TW" dirty="0" smtClean="0">
                <a:solidFill>
                  <a:schemeClr val="tx1"/>
                </a:solidFill>
              </a:rPr>
              <a:t>1. </a:t>
            </a:r>
            <a:r>
              <a:rPr lang="zh-TW" altLang="en-US" dirty="0" smtClean="0">
                <a:solidFill>
                  <a:schemeClr val="tx1"/>
                </a:solidFill>
              </a:rPr>
              <a:t>在現今世代為什麼特别重要？（</a:t>
            </a:r>
            <a:r>
              <a:rPr lang="en-US" altLang="zh-TW" dirty="0" smtClean="0">
                <a:solidFill>
                  <a:schemeClr val="tx1"/>
                </a:solidFill>
              </a:rPr>
              <a:t>26</a:t>
            </a:r>
            <a:r>
              <a:rPr lang="zh-TW" altLang="en-US" dirty="0" smtClean="0">
                <a:solidFill>
                  <a:schemeClr val="tx1"/>
                </a:solidFill>
              </a:rPr>
              <a:t>分鐘）</a:t>
            </a:r>
            <a:endParaRPr lang="en-US" altLang="zh-TW" dirty="0" smtClean="0">
              <a:solidFill>
                <a:schemeClr val="tx1"/>
              </a:solidFill>
            </a:endParaRPr>
          </a:p>
          <a:p>
            <a:pPr eaLnBrk="1" hangingPunct="1">
              <a:lnSpc>
                <a:spcPct val="90000"/>
              </a:lnSpc>
            </a:pPr>
            <a:r>
              <a:rPr lang="en-US" altLang="zh-TW" dirty="0" smtClean="0">
                <a:solidFill>
                  <a:schemeClr val="tx1"/>
                </a:solidFill>
              </a:rPr>
              <a:t>2. </a:t>
            </a:r>
            <a:r>
              <a:rPr lang="zh-TW" dirty="0" smtClean="0">
                <a:solidFill>
                  <a:schemeClr val="tx1"/>
                </a:solidFill>
              </a:rPr>
              <a:t>最</a:t>
            </a:r>
            <a:r>
              <a:rPr lang="zh-TW" altLang="en-US" dirty="0" smtClean="0">
                <a:solidFill>
                  <a:schemeClr val="tx1"/>
                </a:solidFill>
              </a:rPr>
              <a:t>親愛的</a:t>
            </a:r>
            <a:r>
              <a:rPr lang="en-US" dirty="0" smtClean="0">
                <a:solidFill>
                  <a:schemeClr val="tx1"/>
                </a:solidFill>
              </a:rPr>
              <a:t>主</a:t>
            </a:r>
            <a:r>
              <a:rPr lang="zh-TW" altLang="en-US" dirty="0" smtClean="0">
                <a:solidFill>
                  <a:schemeClr val="tx1"/>
                </a:solidFill>
              </a:rPr>
              <a:t>耶穌</a:t>
            </a:r>
            <a:r>
              <a:rPr lang="zh-CN" altLang="en-US" dirty="0" smtClean="0">
                <a:solidFill>
                  <a:schemeClr val="tx1"/>
                </a:solidFill>
              </a:rPr>
              <a:t>！（</a:t>
            </a:r>
            <a:r>
              <a:rPr lang="en-US" altLang="zh-CN" dirty="0" smtClean="0">
                <a:solidFill>
                  <a:schemeClr val="tx1"/>
                </a:solidFill>
              </a:rPr>
              <a:t>6</a:t>
            </a:r>
            <a:r>
              <a:rPr lang="zh-CN" altLang="en-US" dirty="0" smtClean="0">
                <a:solidFill>
                  <a:schemeClr val="tx1"/>
                </a:solidFill>
              </a:rPr>
              <a:t>分鐘）</a:t>
            </a:r>
            <a:endParaRPr lang="en-US" dirty="0" smtClean="0">
              <a:solidFill>
                <a:schemeClr val="tx1"/>
              </a:solidFill>
            </a:endParaRPr>
          </a:p>
          <a:p>
            <a:pPr eaLnBrk="1" hangingPunct="1">
              <a:lnSpc>
                <a:spcPct val="90000"/>
              </a:lnSpc>
            </a:pPr>
            <a:r>
              <a:rPr lang="en-US" altLang="zh-TW" dirty="0" smtClean="0">
                <a:solidFill>
                  <a:schemeClr val="tx1"/>
                </a:solidFill>
              </a:rPr>
              <a:t>3. </a:t>
            </a:r>
            <a:r>
              <a:rPr lang="zh-TW" altLang="en-US" dirty="0" smtClean="0">
                <a:solidFill>
                  <a:schemeClr val="tx1"/>
                </a:solidFill>
              </a:rPr>
              <a:t>愛的承諾</a:t>
            </a:r>
            <a:r>
              <a:rPr lang="zh-CN" altLang="en-US" dirty="0" smtClean="0">
                <a:solidFill>
                  <a:schemeClr val="tx1"/>
                </a:solidFill>
              </a:rPr>
              <a:t>與我的軟弱、更大的珍寶</a:t>
            </a:r>
            <a:r>
              <a:rPr lang="en-US" altLang="zh-CN" dirty="0" smtClean="0">
                <a:solidFill>
                  <a:schemeClr val="tx1"/>
                </a:solidFill>
              </a:rPr>
              <a:t>(</a:t>
            </a:r>
            <a:r>
              <a:rPr lang="en-US" altLang="zh-TW" dirty="0" smtClean="0">
                <a:solidFill>
                  <a:schemeClr val="tx1"/>
                </a:solidFill>
              </a:rPr>
              <a:t>17+14</a:t>
            </a:r>
            <a:r>
              <a:rPr lang="zh-TW" altLang="en-US" dirty="0" smtClean="0">
                <a:solidFill>
                  <a:schemeClr val="tx1"/>
                </a:solidFill>
              </a:rPr>
              <a:t>分鐘</a:t>
            </a:r>
            <a:r>
              <a:rPr lang="en-US" altLang="zh-TW" dirty="0" smtClean="0">
                <a:solidFill>
                  <a:schemeClr val="tx1"/>
                </a:solidFill>
              </a:rPr>
              <a:t>)</a:t>
            </a:r>
            <a:endParaRPr lang="zh-TW" altLang="en-US" dirty="0" smtClean="0">
              <a:solidFill>
                <a:schemeClr val="tx1"/>
              </a:solidFill>
            </a:endParaRPr>
          </a:p>
          <a:p>
            <a:pPr eaLnBrk="1" hangingPunct="1">
              <a:lnSpc>
                <a:spcPct val="90000"/>
              </a:lnSpc>
            </a:pPr>
            <a:r>
              <a:rPr lang="en-US" altLang="zh-TW" dirty="0" smtClean="0">
                <a:solidFill>
                  <a:schemeClr val="tx1"/>
                </a:solidFill>
              </a:rPr>
              <a:t>4. </a:t>
            </a:r>
            <a:r>
              <a:rPr lang="zh-TW" altLang="en-US" dirty="0" smtClean="0">
                <a:solidFill>
                  <a:schemeClr val="tx1"/>
                </a:solidFill>
              </a:rPr>
              <a:t>陪伴耶穌聖體的甘飴與障礙（</a:t>
            </a:r>
            <a:r>
              <a:rPr lang="en-US" altLang="zh-TW" dirty="0" smtClean="0">
                <a:solidFill>
                  <a:schemeClr val="tx1"/>
                </a:solidFill>
              </a:rPr>
              <a:t>14</a:t>
            </a:r>
            <a:r>
              <a:rPr lang="zh-TW" altLang="en-US" dirty="0" smtClean="0">
                <a:solidFill>
                  <a:schemeClr val="tx1"/>
                </a:solidFill>
              </a:rPr>
              <a:t>分鐘）</a:t>
            </a:r>
          </a:p>
          <a:p>
            <a:pPr eaLnBrk="1" hangingPunct="1">
              <a:lnSpc>
                <a:spcPct val="90000"/>
              </a:lnSpc>
            </a:pPr>
            <a:r>
              <a:rPr lang="en-US" altLang="zh-TW" dirty="0" smtClean="0">
                <a:solidFill>
                  <a:schemeClr val="tx1"/>
                </a:solidFill>
              </a:rPr>
              <a:t>5. </a:t>
            </a:r>
            <a:r>
              <a:rPr lang="zh-TW" altLang="en-US" dirty="0" smtClean="0">
                <a:solidFill>
                  <a:schemeClr val="tx1"/>
                </a:solidFill>
              </a:rPr>
              <a:t>小德蘭好姐姐，請你教我愛耶穌！（</a:t>
            </a:r>
            <a:r>
              <a:rPr lang="en-US" altLang="zh-TW" dirty="0" smtClean="0">
                <a:solidFill>
                  <a:schemeClr val="tx1"/>
                </a:solidFill>
              </a:rPr>
              <a:t>17</a:t>
            </a:r>
            <a:r>
              <a:rPr lang="zh-TW" altLang="en-US" dirty="0" smtClean="0">
                <a:solidFill>
                  <a:schemeClr val="tx1"/>
                </a:solidFill>
              </a:rPr>
              <a:t>分鐘）</a:t>
            </a:r>
          </a:p>
          <a:p>
            <a:pPr eaLnBrk="1" hangingPunct="1">
              <a:lnSpc>
                <a:spcPct val="90000"/>
              </a:lnSpc>
            </a:pPr>
            <a:r>
              <a:rPr lang="en-US" altLang="zh-TW" dirty="0" smtClean="0">
                <a:solidFill>
                  <a:schemeClr val="tx1"/>
                </a:solidFill>
              </a:rPr>
              <a:t>6. </a:t>
            </a:r>
            <a:r>
              <a:rPr lang="zh-TW" altLang="en-US" dirty="0" smtClean="0">
                <a:solidFill>
                  <a:schemeClr val="tx1"/>
                </a:solidFill>
              </a:rPr>
              <a:t>彌撒領聖體的體驗（</a:t>
            </a:r>
            <a:r>
              <a:rPr lang="en-US" altLang="zh-TW" dirty="0" smtClean="0">
                <a:solidFill>
                  <a:schemeClr val="tx1"/>
                </a:solidFill>
              </a:rPr>
              <a:t>17</a:t>
            </a:r>
            <a:r>
              <a:rPr lang="zh-TW" altLang="en-US" dirty="0" smtClean="0">
                <a:solidFill>
                  <a:schemeClr val="tx1"/>
                </a:solidFill>
              </a:rPr>
              <a:t>分鐘）</a:t>
            </a:r>
          </a:p>
          <a:p>
            <a:pPr eaLnBrk="1" hangingPunct="1">
              <a:lnSpc>
                <a:spcPct val="90000"/>
              </a:lnSpc>
            </a:pPr>
            <a:r>
              <a:rPr lang="en-US" altLang="zh-TW" dirty="0" smtClean="0">
                <a:solidFill>
                  <a:srgbClr val="FF0000"/>
                </a:solidFill>
              </a:rPr>
              <a:t>7. </a:t>
            </a:r>
            <a:r>
              <a:rPr lang="zh-TW" altLang="en-US" dirty="0" smtClean="0">
                <a:solidFill>
                  <a:srgbClr val="FF0000"/>
                </a:solidFill>
              </a:rPr>
              <a:t>同我醒寤一個時辰（</a:t>
            </a:r>
            <a:r>
              <a:rPr lang="en-US" altLang="zh-TW" dirty="0" smtClean="0">
                <a:solidFill>
                  <a:srgbClr val="FF0000"/>
                </a:solidFill>
              </a:rPr>
              <a:t>7</a:t>
            </a:r>
            <a:r>
              <a:rPr lang="zh-TW" altLang="en-US" dirty="0" smtClean="0">
                <a:solidFill>
                  <a:srgbClr val="FF0000"/>
                </a:solidFill>
              </a:rPr>
              <a:t>分鐘）</a:t>
            </a:r>
          </a:p>
          <a:p>
            <a:pPr eaLnBrk="1" hangingPunct="1">
              <a:lnSpc>
                <a:spcPct val="90000"/>
              </a:lnSpc>
            </a:pPr>
            <a:r>
              <a:rPr lang="en-US" altLang="zh-TW" dirty="0" smtClean="0">
                <a:solidFill>
                  <a:schemeClr val="tx1"/>
                </a:solidFill>
              </a:rPr>
              <a:t>8. </a:t>
            </a:r>
            <a:r>
              <a:rPr lang="zh-TW" altLang="en-US" dirty="0" smtClean="0">
                <a:solidFill>
                  <a:schemeClr val="tx1"/>
                </a:solidFill>
              </a:rPr>
              <a:t>偕同聖母陪伴耶穌（</a:t>
            </a:r>
            <a:r>
              <a:rPr lang="en-US" altLang="zh-TW" dirty="0" smtClean="0">
                <a:solidFill>
                  <a:schemeClr val="tx1"/>
                </a:solidFill>
              </a:rPr>
              <a:t>3</a:t>
            </a:r>
            <a:r>
              <a:rPr lang="zh-TW" altLang="en-US" dirty="0" smtClean="0">
                <a:solidFill>
                  <a:schemeClr val="tx1"/>
                </a:solidFill>
              </a:rPr>
              <a:t>分鐘）</a:t>
            </a:r>
          </a:p>
          <a:p>
            <a:pPr eaLnBrk="1" hangingPunct="1">
              <a:lnSpc>
                <a:spcPct val="90000"/>
              </a:lnSpc>
            </a:pPr>
            <a:r>
              <a:rPr lang="en-US" altLang="zh-TW" dirty="0" smtClean="0">
                <a:solidFill>
                  <a:schemeClr val="tx1"/>
                </a:solidFill>
              </a:rPr>
              <a:t>9. </a:t>
            </a:r>
            <a:r>
              <a:rPr lang="zh-TW" altLang="en-US" dirty="0" smtClean="0">
                <a:solidFill>
                  <a:schemeClr val="tx1"/>
                </a:solidFill>
              </a:rPr>
              <a:t>問與答（</a:t>
            </a:r>
            <a:r>
              <a:rPr lang="en-US" altLang="zh-TW" dirty="0" smtClean="0">
                <a:solidFill>
                  <a:schemeClr val="tx1"/>
                </a:solidFill>
              </a:rPr>
              <a:t>17</a:t>
            </a:r>
            <a:r>
              <a:rPr lang="zh-TW" altLang="en-US" dirty="0" smtClean="0">
                <a:solidFill>
                  <a:schemeClr val="tx1"/>
                </a:solidFill>
              </a:rPr>
              <a:t>分鐘）</a:t>
            </a:r>
            <a:endParaRPr lang="en-US" altLang="zh-TW" dirty="0" smtClean="0">
              <a:solidFill>
                <a:schemeClr val="tx1"/>
              </a:solidFill>
            </a:endParaRPr>
          </a:p>
          <a:p>
            <a:pPr eaLnBrk="1" hangingPunct="1">
              <a:lnSpc>
                <a:spcPct val="90000"/>
              </a:lnSpc>
            </a:pPr>
            <a:r>
              <a:rPr lang="en-US" altLang="zh-TW" dirty="0" smtClean="0">
                <a:solidFill>
                  <a:schemeClr val="tx1"/>
                </a:solidFill>
              </a:rPr>
              <a:t>10. </a:t>
            </a:r>
            <a:r>
              <a:rPr lang="zh-TW" altLang="en-US" dirty="0" smtClean="0">
                <a:solidFill>
                  <a:schemeClr val="tx1"/>
                </a:solidFill>
              </a:rPr>
              <a:t>經常朝拜聖體的好哥哥好姐姐</a:t>
            </a:r>
            <a:endParaRPr lang="en-US" altLang="zh-TW" dirty="0" smtClean="0">
              <a:solidFill>
                <a:schemeClr val="tx1"/>
              </a:solidFill>
            </a:endParaRPr>
          </a:p>
          <a:p>
            <a:pPr eaLnBrk="1" hangingPunct="1">
              <a:lnSpc>
                <a:spcPct val="90000"/>
              </a:lnSpc>
            </a:pPr>
            <a:r>
              <a:rPr lang="en-US" altLang="zh-TW" dirty="0" smtClean="0">
                <a:solidFill>
                  <a:schemeClr val="tx1"/>
                </a:solidFill>
              </a:rPr>
              <a:t>11. </a:t>
            </a:r>
            <a:r>
              <a:rPr lang="zh-TW" altLang="en-US" dirty="0" smtClean="0">
                <a:solidFill>
                  <a:schemeClr val="tx1"/>
                </a:solidFill>
              </a:rPr>
              <a:t>神領聖體（</a:t>
            </a:r>
            <a:r>
              <a:rPr lang="en-US" altLang="zh-TW" dirty="0" smtClean="0">
                <a:solidFill>
                  <a:schemeClr val="tx1"/>
                </a:solidFill>
              </a:rPr>
              <a:t>3</a:t>
            </a:r>
            <a:r>
              <a:rPr lang="zh-TW" altLang="en-US" dirty="0" smtClean="0">
                <a:solidFill>
                  <a:schemeClr val="tx1"/>
                </a:solidFill>
              </a:rPr>
              <a:t>分鐘）</a:t>
            </a:r>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dlc2-4gif"/>
          <p:cNvPicPr>
            <a:picLocks noChangeAspect="1" noChangeArrowheads="1"/>
          </p:cNvPicPr>
          <p:nvPr/>
        </p:nvPicPr>
        <p:blipFill>
          <a:blip r:embed="rId2" cstate="print"/>
          <a:srcRect/>
          <a:stretch>
            <a:fillRect/>
          </a:stretch>
        </p:blipFill>
        <p:spPr bwMode="auto">
          <a:xfrm>
            <a:off x="5473700" y="903288"/>
            <a:ext cx="3670300" cy="4800600"/>
          </a:xfrm>
          <a:prstGeom prst="rect">
            <a:avLst/>
          </a:prstGeom>
          <a:noFill/>
          <a:ln w="9525">
            <a:noFill/>
            <a:miter lim="800000"/>
            <a:headEnd/>
            <a:tailEnd/>
          </a:ln>
        </p:spPr>
      </p:pic>
      <p:sp>
        <p:nvSpPr>
          <p:cNvPr id="101379" name="Text Box 3"/>
          <p:cNvSpPr txBox="1">
            <a:spLocks noChangeArrowheads="1"/>
          </p:cNvSpPr>
          <p:nvPr/>
        </p:nvSpPr>
        <p:spPr bwMode="auto">
          <a:xfrm>
            <a:off x="77788" y="960438"/>
            <a:ext cx="5486400" cy="1647825"/>
          </a:xfrm>
          <a:prstGeom prst="rect">
            <a:avLst/>
          </a:prstGeom>
          <a:noFill/>
          <a:ln w="9525">
            <a:noFill/>
            <a:miter lim="800000"/>
            <a:headEnd/>
            <a:tailEnd/>
          </a:ln>
        </p:spPr>
        <p:txBody>
          <a:bodyPr wrap="none" lIns="0" tIns="0" rIns="0" bIns="0" anchor="ctr">
            <a:spAutoFit/>
          </a:bodyPr>
          <a:lstStyle/>
          <a:p>
            <a:pPr algn="ctr" eaLnBrk="1" hangingPunct="1"/>
            <a:r>
              <a:rPr lang="zh-TW" sz="3600" i="0" dirty="0"/>
              <a:t>「我的心靈憂悶得要死，」</a:t>
            </a:r>
            <a:endParaRPr lang="zh-TW" altLang="en-US" sz="3600" i="0" dirty="0"/>
          </a:p>
          <a:p>
            <a:pPr algn="ctr" eaLnBrk="1" hangingPunct="1"/>
            <a:r>
              <a:rPr lang="zh-TW" sz="3600" i="0" dirty="0" smtClean="0"/>
              <a:t>你</a:t>
            </a:r>
            <a:r>
              <a:rPr lang="zh-TW" sz="3600" i="0" dirty="0"/>
              <a:t>們竟不能同我</a:t>
            </a:r>
            <a:endParaRPr lang="zh-TW" altLang="en-US" sz="3600" i="0" dirty="0"/>
          </a:p>
          <a:p>
            <a:pPr algn="ctr" eaLnBrk="1" hangingPunct="1"/>
            <a:r>
              <a:rPr lang="zh-TW" sz="3600" i="0" dirty="0"/>
              <a:t>醒寤一個時辰嗎</a:t>
            </a:r>
            <a:r>
              <a:rPr lang="en-US" altLang="zh-TW" sz="3600" i="0" dirty="0"/>
              <a:t>?</a:t>
            </a:r>
            <a:r>
              <a:rPr lang="zh-TW" sz="3600" i="0" dirty="0"/>
              <a:t>」</a:t>
            </a:r>
          </a:p>
        </p:txBody>
      </p:sp>
      <p:sp>
        <p:nvSpPr>
          <p:cNvPr id="101380" name="Rectangle 4"/>
          <p:cNvSpPr>
            <a:spLocks noChangeArrowheads="1"/>
          </p:cNvSpPr>
          <p:nvPr/>
        </p:nvSpPr>
        <p:spPr bwMode="auto">
          <a:xfrm>
            <a:off x="-25480" y="4216440"/>
            <a:ext cx="5597686" cy="1107996"/>
          </a:xfrm>
          <a:prstGeom prst="rect">
            <a:avLst/>
          </a:prstGeom>
          <a:noFill/>
          <a:ln w="9525">
            <a:noFill/>
            <a:miter lim="800000"/>
            <a:headEnd/>
            <a:tailEnd/>
          </a:ln>
        </p:spPr>
        <p:txBody>
          <a:bodyPr wrap="none" lIns="0" tIns="0" rIns="0" bIns="0" anchor="ctr">
            <a:spAutoFit/>
          </a:bodyPr>
          <a:lstStyle/>
          <a:p>
            <a:pPr algn="ctr" eaLnBrk="1" hangingPunct="1"/>
            <a:r>
              <a:rPr lang="en-US" altLang="zh-TW" sz="2400" i="0" dirty="0"/>
              <a:t>“My soul is sorrowful even unto death.”</a:t>
            </a:r>
          </a:p>
          <a:p>
            <a:pPr algn="ctr" eaLnBrk="1" hangingPunct="1"/>
            <a:r>
              <a:rPr lang="en-US" altLang="zh-TW" sz="2400" i="0" dirty="0"/>
              <a:t>“Could you not watch one hour with me? </a:t>
            </a:r>
          </a:p>
          <a:p>
            <a:pPr algn="ctr" eaLnBrk="1" hangingPunct="1"/>
            <a:r>
              <a:rPr lang="en-US" altLang="zh-TW" sz="2400" i="0" dirty="0"/>
              <a:t>(</a:t>
            </a:r>
            <a:r>
              <a:rPr lang="en-US" altLang="zh-TW" sz="2400" i="0" dirty="0" smtClean="0"/>
              <a:t>Matthew </a:t>
            </a:r>
            <a:r>
              <a:rPr lang="en-US" altLang="zh-TW" sz="2400" i="0" dirty="0"/>
              <a:t>26:38,40)</a:t>
            </a:r>
          </a:p>
        </p:txBody>
      </p:sp>
      <p:sp>
        <p:nvSpPr>
          <p:cNvPr id="101381" name="Rectangle 5"/>
          <p:cNvSpPr>
            <a:spLocks noChangeArrowheads="1"/>
          </p:cNvSpPr>
          <p:nvPr/>
        </p:nvSpPr>
        <p:spPr bwMode="auto">
          <a:xfrm>
            <a:off x="526653" y="6186751"/>
            <a:ext cx="8091488" cy="304800"/>
          </a:xfrm>
          <a:prstGeom prst="rect">
            <a:avLst/>
          </a:prstGeom>
          <a:noFill/>
          <a:ln w="9525">
            <a:noFill/>
            <a:miter lim="800000"/>
            <a:headEnd/>
            <a:tailEnd/>
          </a:ln>
        </p:spPr>
        <p:txBody>
          <a:bodyPr wrap="none" lIns="0" tIns="0" rIns="0" bIns="0" anchor="ctr">
            <a:spAutoFit/>
          </a:bodyPr>
          <a:lstStyle/>
          <a:p>
            <a:pPr eaLnBrk="1" hangingPunct="1"/>
            <a:r>
              <a:rPr lang="en-US" altLang="zh-TW" sz="2000" i="0" dirty="0">
                <a:solidFill>
                  <a:srgbClr val="0000CC"/>
                </a:solidFill>
              </a:rPr>
              <a:t>Please sign up for an hour per week or per month to accompany Jesus</a:t>
            </a:r>
            <a:r>
              <a:rPr lang="en-US" altLang="zh-TW" sz="2000" i="0" dirty="0">
                <a:solidFill>
                  <a:srgbClr val="FFFF00"/>
                </a:solidFill>
              </a:rPr>
              <a:t>. </a:t>
            </a:r>
          </a:p>
        </p:txBody>
      </p:sp>
      <p:sp>
        <p:nvSpPr>
          <p:cNvPr id="101382" name="Rectangle 6"/>
          <p:cNvSpPr>
            <a:spLocks noChangeArrowheads="1"/>
          </p:cNvSpPr>
          <p:nvPr/>
        </p:nvSpPr>
        <p:spPr bwMode="auto">
          <a:xfrm>
            <a:off x="615950" y="5813236"/>
            <a:ext cx="8002191" cy="369332"/>
          </a:xfrm>
          <a:prstGeom prst="rect">
            <a:avLst/>
          </a:prstGeom>
          <a:noFill/>
          <a:ln w="9525">
            <a:noFill/>
            <a:miter lim="800000"/>
            <a:headEnd/>
            <a:tailEnd/>
          </a:ln>
        </p:spPr>
        <p:txBody>
          <a:bodyPr wrap="none" lIns="0" tIns="0" rIns="0" bIns="0" anchor="ctr">
            <a:spAutoFit/>
          </a:bodyPr>
          <a:lstStyle/>
          <a:p>
            <a:pPr eaLnBrk="1" hangingPunct="1"/>
            <a:r>
              <a:rPr lang="zh-TW" altLang="en-US" sz="2400" i="0" dirty="0">
                <a:solidFill>
                  <a:srgbClr val="0000CC"/>
                </a:solidFill>
              </a:rPr>
              <a:t>請您</a:t>
            </a:r>
            <a:r>
              <a:rPr lang="zh-TW" altLang="zh-TW" sz="2400" i="0" dirty="0">
                <a:solidFill>
                  <a:srgbClr val="0000CC"/>
                </a:solidFill>
              </a:rPr>
              <a:t>每星期或</a:t>
            </a:r>
            <a:r>
              <a:rPr lang="zh-TW" altLang="en-US" sz="2400" i="0" dirty="0">
                <a:solidFill>
                  <a:srgbClr val="0000CC"/>
                </a:solidFill>
              </a:rPr>
              <a:t>每月認簽一小時，偕同聖母來陪伴耶穌</a:t>
            </a:r>
            <a:r>
              <a:rPr lang="zh-TW" altLang="zh-TW" sz="2400" i="0" dirty="0">
                <a:solidFill>
                  <a:srgbClr val="0000CC"/>
                </a:solidFill>
              </a:rPr>
              <a:t>聖體</a:t>
            </a:r>
            <a:r>
              <a:rPr lang="zh-TW" altLang="en-US" sz="2400" i="0" dirty="0">
                <a:solidFill>
                  <a:srgbClr val="0000CC"/>
                </a:solidFill>
              </a:rPr>
              <a:t>。</a:t>
            </a:r>
            <a:endParaRPr lang="en-US" altLang="zh-TW" sz="2400" i="0" dirty="0">
              <a:solidFill>
                <a:srgbClr val="0000CC"/>
              </a:solidFill>
            </a:endParaRPr>
          </a:p>
        </p:txBody>
      </p:sp>
      <p:sp>
        <p:nvSpPr>
          <p:cNvPr id="7" name="TextBox 6"/>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痛苦二端：耶穌受鞭打苦刑</a:t>
            </a:r>
            <a:endParaRPr lang="en-US" dirty="0"/>
          </a:p>
        </p:txBody>
      </p:sp>
      <p:sp>
        <p:nvSpPr>
          <p:cNvPr id="3" name="Content Placeholder 2"/>
          <p:cNvSpPr>
            <a:spLocks noGrp="1"/>
          </p:cNvSpPr>
          <p:nvPr>
            <p:ph idx="1"/>
          </p:nvPr>
        </p:nvSpPr>
        <p:spPr/>
        <p:txBody>
          <a:bodyPr/>
          <a:lstStyle/>
          <a:p>
            <a:r>
              <a:rPr lang="zh-TW" altLang="en-US" smtClean="0"/>
              <a:t>麥子被打、被碎、被磨，才成為麵餅。天上的麥子</a:t>
            </a:r>
            <a:r>
              <a:rPr lang="en-US" altLang="zh-TW" smtClean="0"/>
              <a:t>—―</a:t>
            </a:r>
            <a:r>
              <a:rPr lang="zh-TW" altLang="en-US" smtClean="0"/>
              <a:t>耶穌甘願身被鞭打、心被破碎、靈被羞辱被折磨，好讓祂成為「從天上降下來的食糧。」</a:t>
            </a:r>
          </a:p>
          <a:p>
            <a:r>
              <a:rPr lang="zh-TW" altLang="en-US" smtClean="0"/>
              <a:t>因為祂説過：「我所要賜給的食糧，就是我的肉，是為世界的生命而賜給的。」</a:t>
            </a:r>
            <a:endParaRPr lang="en-US" dirty="0" smtClean="0"/>
          </a:p>
        </p:txBody>
      </p:sp>
    </p:spTree>
  </p:cSld>
  <p:clrMapOvr>
    <a:masterClrMapping/>
  </p:clrMapOvr>
  <p:transition advClick="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痛苦一端：耶穌山園祈禱</a:t>
            </a:r>
            <a:endParaRPr lang="en-US" dirty="0"/>
          </a:p>
        </p:txBody>
      </p:sp>
      <p:sp>
        <p:nvSpPr>
          <p:cNvPr id="3" name="Content Placeholder 2"/>
          <p:cNvSpPr>
            <a:spLocks noGrp="1"/>
          </p:cNvSpPr>
          <p:nvPr>
            <p:ph idx="1"/>
          </p:nvPr>
        </p:nvSpPr>
        <p:spPr/>
        <p:txBody>
          <a:bodyPr/>
          <a:lstStyle/>
          <a:p>
            <a:r>
              <a:rPr lang="zh-TW" altLang="en-US" dirty="0" smtClean="0"/>
              <a:t>「我的心靈悲傷得要死；</a:t>
            </a:r>
            <a:r>
              <a:rPr lang="en-US" altLang="zh-CN" dirty="0" smtClean="0"/>
              <a:t>… </a:t>
            </a:r>
            <a:r>
              <a:rPr lang="zh-TW" altLang="en-US" dirty="0" smtClean="0"/>
              <a:t>你不能醒寤一個時辰嗎？ 」</a:t>
            </a:r>
            <a:r>
              <a:rPr lang="en-US" dirty="0" smtClean="0"/>
              <a:t>(</a:t>
            </a:r>
            <a:r>
              <a:rPr lang="zh-CN" altLang="en-US" dirty="0" smtClean="0"/>
              <a:t>谷</a:t>
            </a:r>
            <a:r>
              <a:rPr lang="en-US" dirty="0" smtClean="0"/>
              <a:t>14:34, 37)</a:t>
            </a:r>
            <a:r>
              <a:rPr lang="zh-TW" altLang="en-US" dirty="0" smtClean="0"/>
              <a:t>  </a:t>
            </a:r>
          </a:p>
          <a:p>
            <a:r>
              <a:rPr lang="zh-CN" altLang="en-US" dirty="0" smtClean="0"/>
              <a:t>默想 </a:t>
            </a:r>
            <a:r>
              <a:rPr lang="en-US" altLang="zh-CN" dirty="0" smtClean="0"/>
              <a:t>: </a:t>
            </a:r>
            <a:r>
              <a:rPr lang="zh-CN" altLang="en-US" dirty="0" smtClean="0"/>
              <a:t>被拒絕的傷</a:t>
            </a:r>
            <a:r>
              <a:rPr lang="en-US" dirty="0" smtClean="0"/>
              <a:t>The Wound of Rejection</a:t>
            </a:r>
          </a:p>
          <a:p>
            <a:r>
              <a:rPr lang="zh-TW" altLang="en-US" dirty="0" smtClean="0"/>
              <a:t>他受盡了侮辱，被人遺棄；</a:t>
            </a:r>
            <a:r>
              <a:rPr lang="en-US" altLang="zh-CN" dirty="0" smtClean="0"/>
              <a:t>…</a:t>
            </a:r>
            <a:r>
              <a:rPr lang="zh-TW" altLang="en-US" dirty="0" smtClean="0"/>
              <a:t>他好像一個人們掩面不顧的人；</a:t>
            </a:r>
            <a:r>
              <a:rPr lang="en-US" altLang="zh-CN" dirty="0" smtClean="0"/>
              <a:t>(</a:t>
            </a:r>
            <a:r>
              <a:rPr lang="zh-CN" altLang="en-US" dirty="0" smtClean="0"/>
              <a:t>依</a:t>
            </a:r>
            <a:r>
              <a:rPr lang="en-US" altLang="zh-CN" dirty="0" smtClean="0"/>
              <a:t>53:3)</a:t>
            </a:r>
          </a:p>
          <a:p>
            <a:r>
              <a:rPr lang="en-US" dirty="0" smtClean="0"/>
              <a:t>“He was spurned and avoided by men.” </a:t>
            </a:r>
            <a:endParaRPr lang="en-US" dirty="0"/>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痛苦一端：耶穌山園祈禱</a:t>
            </a:r>
            <a:endParaRPr lang="en-US" dirty="0"/>
          </a:p>
        </p:txBody>
      </p:sp>
      <p:sp>
        <p:nvSpPr>
          <p:cNvPr id="3" name="Content Placeholder 2"/>
          <p:cNvSpPr>
            <a:spLocks noGrp="1"/>
          </p:cNvSpPr>
          <p:nvPr>
            <p:ph idx="1"/>
          </p:nvPr>
        </p:nvSpPr>
        <p:spPr/>
        <p:txBody>
          <a:bodyPr/>
          <a:lstStyle/>
          <a:p>
            <a:r>
              <a:rPr lang="zh-TW" altLang="en-US" dirty="0" smtClean="0"/>
              <a:t>在這聖週四晚上，主耶穌彰顯了祂深不可測的愛，把整個祂自己和祂的無限愛情都給了我們。隨後就在深夜帶祂的門徒到山園裏去，請求他們陪伴祂醒寤祈禱，這就是主請求他們守第一個聖時。</a:t>
            </a:r>
            <a:endParaRPr lang="en-US" altLang="zh-TW" dirty="0" smtClean="0"/>
          </a:p>
          <a:p>
            <a:r>
              <a:rPr lang="en-US" sz="2400" dirty="0" smtClean="0"/>
              <a:t>On this Holy Thursday night Jesus showed us the very ‘depth of His love’ by giving us the complete gift of Himself and His total love in the Holy Eucharist. Then He appealed to his apostles for the first holy hour of prayer when He took them into the garden in the middle of the night, and asked them to watch and pray with Him.</a:t>
            </a:r>
            <a:endParaRPr lang="en-US" sz="2400" dirty="0"/>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痛苦一端：耶穌山園祈禱</a:t>
            </a:r>
            <a:endParaRPr lang="en-US" dirty="0"/>
          </a:p>
        </p:txBody>
      </p:sp>
      <p:sp>
        <p:nvSpPr>
          <p:cNvPr id="3" name="Content Placeholder 2"/>
          <p:cNvSpPr>
            <a:spLocks noGrp="1"/>
          </p:cNvSpPr>
          <p:nvPr>
            <p:ph idx="1"/>
          </p:nvPr>
        </p:nvSpPr>
        <p:spPr/>
        <p:txBody>
          <a:bodyPr/>
          <a:lstStyle/>
          <a:p>
            <a:r>
              <a:rPr lang="zh-TW" altLang="en-US" dirty="0" smtClean="0"/>
              <a:t>祂開始祈禱，便流著血和汗；祂所受的</a:t>
            </a:r>
            <a:r>
              <a:rPr lang="zh-CN" altLang="en-US" dirty="0" smtClean="0"/>
              <a:t>至</a:t>
            </a:r>
            <a:r>
              <a:rPr lang="zh-TW" altLang="en-US" dirty="0" smtClean="0"/>
              <a:t>悲慘苦難，就是看到聖體將被太多人拒絕，而願意真正體會祂這聖體大恩的人，卻少得可憐！</a:t>
            </a:r>
          </a:p>
          <a:p>
            <a:r>
              <a:rPr lang="en-US" dirty="0" smtClean="0"/>
              <a:t>As He started to pray, He began to sweat blood. The agony He suffered was the realization that the Holy Eucharist would be rejected by so many and appreciated by so few. </a:t>
            </a:r>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zh-TW" altLang="en-US" dirty="0" smtClean="0"/>
              <a:t>在這個背棄天主的世代裡</a:t>
            </a:r>
            <a:endParaRPr lang="en-US" dirty="0" smtClean="0"/>
          </a:p>
        </p:txBody>
      </p:sp>
      <p:sp>
        <p:nvSpPr>
          <p:cNvPr id="8195" name="Rectangle 3"/>
          <p:cNvSpPr>
            <a:spLocks noGrp="1" noChangeArrowheads="1"/>
          </p:cNvSpPr>
          <p:nvPr>
            <p:ph type="body" idx="1"/>
          </p:nvPr>
        </p:nvSpPr>
        <p:spPr/>
        <p:txBody>
          <a:bodyPr/>
          <a:lstStyle/>
          <a:p>
            <a:pPr eaLnBrk="1" hangingPunct="1"/>
            <a:r>
              <a:rPr lang="zh-TW" altLang="en-US" dirty="0" smtClean="0"/>
              <a:t>即使在教會：</a:t>
            </a:r>
          </a:p>
          <a:p>
            <a:pPr lvl="1" eaLnBrk="1" hangingPunct="1"/>
            <a:r>
              <a:rPr lang="zh-TW" altLang="en-US" dirty="0" smtClean="0"/>
              <a:t>百分之八、九十年輕人​​不進教堂，教堂像女生的長者中心，越發達國家越嚴重</a:t>
            </a:r>
          </a:p>
          <a:p>
            <a:pPr lvl="1" eaLnBrk="1" hangingPunct="1"/>
            <a:r>
              <a:rPr lang="zh-TW" altLang="en-US" dirty="0" smtClean="0"/>
              <a:t>在進堂教友中，亦只得百分之十到二十積極參與服務</a:t>
            </a:r>
            <a:endParaRPr lang="en-US" dirty="0" smtClean="0"/>
          </a:p>
        </p:txBody>
      </p:sp>
    </p:spTree>
  </p:cSld>
  <p:clrMapOvr>
    <a:masterClrMapping/>
  </p:clrMapOvr>
  <p:transition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痛苦一端：耶穌山園祈禱</a:t>
            </a:r>
            <a:endParaRPr lang="en-US" dirty="0"/>
          </a:p>
        </p:txBody>
      </p:sp>
      <p:sp>
        <p:nvSpPr>
          <p:cNvPr id="3" name="Content Placeholder 2"/>
          <p:cNvSpPr>
            <a:spLocks noGrp="1"/>
          </p:cNvSpPr>
          <p:nvPr>
            <p:ph idx="1"/>
          </p:nvPr>
        </p:nvSpPr>
        <p:spPr/>
        <p:txBody>
          <a:bodyPr>
            <a:normAutofit/>
          </a:bodyPr>
          <a:lstStyle/>
          <a:p>
            <a:r>
              <a:rPr lang="zh-TW" altLang="en-US" dirty="0" smtClean="0"/>
              <a:t>祂看到今後世世代代世界各地的這麼多數聖堂裏，祂被獨自留在聖體龕內；祂懷著無限愛情，滿載著恩寵而來，卻被人遺棄</a:t>
            </a:r>
            <a:r>
              <a:rPr lang="en-US" altLang="zh-TW" dirty="0" smtClean="0"/>
              <a:t>……</a:t>
            </a:r>
            <a:r>
              <a:rPr lang="zh-TW" altLang="en-US" dirty="0" smtClean="0"/>
              <a:t>好像一個人們掩面不顧的人！很少人相信祂真實臨在聖體內，而更少人願意回應祂這愛情，和為祂舒解那在聖體聖事中沒有被人所愛的渴！祂的心靈傷痛得要死，祂流的血汗是從祂被傷透的心流出的悲痛，是聖體愛被人拒絕的心傷。</a:t>
            </a:r>
            <a:endParaRPr lang="en-US" altLang="zh-TW" dirty="0" smtClean="0"/>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+1</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痛苦一端：耶穌山園祈禱</a:t>
            </a:r>
            <a:endParaRPr lang="en-US" dirty="0"/>
          </a:p>
        </p:txBody>
      </p:sp>
      <p:sp>
        <p:nvSpPr>
          <p:cNvPr id="3" name="Content Placeholder 2"/>
          <p:cNvSpPr>
            <a:spLocks noGrp="1"/>
          </p:cNvSpPr>
          <p:nvPr>
            <p:ph idx="1"/>
          </p:nvPr>
        </p:nvSpPr>
        <p:spPr/>
        <p:txBody>
          <a:bodyPr>
            <a:normAutofit/>
          </a:bodyPr>
          <a:lstStyle/>
          <a:p>
            <a:r>
              <a:rPr lang="zh-TW" altLang="en-US" dirty="0" smtClean="0"/>
              <a:t>這時天使給耶穌帶來莫大的力量和慰藉，就是讓耶穌看到你一生在聖體前守的每一個聖時。在山園裏，耶穌這時看到你今天這樣在祂跟前祈禱，感到祂終將得到以愛還愛。看你今天來探望聖體為耶穌多麽寶貴啊！你守的聖時為許多不愛耶穌的人給了耶穌多大安慰，為許多人​​贏得回頭皈依主耶穌的大量恩寵！</a:t>
            </a:r>
            <a:endParaRPr lang="en-US" dirty="0" smtClean="0"/>
          </a:p>
        </p:txBody>
      </p:sp>
      <p:sp>
        <p:nvSpPr>
          <p:cNvPr id="4" name="TextBox 3"/>
          <p:cNvSpPr txBox="1"/>
          <p:nvPr/>
        </p:nvSpPr>
        <p:spPr>
          <a:xfrm>
            <a:off x="7433733" y="6488668"/>
            <a:ext cx="1710267" cy="369332"/>
          </a:xfrm>
          <a:prstGeom prst="rect">
            <a:avLst/>
          </a:prstGeom>
          <a:noFill/>
        </p:spPr>
        <p:txBody>
          <a:bodyPr wrap="square" rtlCol="0">
            <a:spAutoFit/>
          </a:bodyPr>
          <a:lstStyle/>
          <a:p>
            <a:r>
              <a:rPr lang="en-US" altLang="zh-CN" i="0" dirty="0" smtClean="0">
                <a:solidFill>
                  <a:srgbClr val="FF0000"/>
                </a:solidFill>
              </a:rPr>
              <a:t>+5</a:t>
            </a:r>
            <a:endParaRPr lang="en-US" i="0" dirty="0">
              <a:solidFill>
                <a:srgbClr val="FF0000"/>
              </a:solidFill>
            </a:endParaRPr>
          </a:p>
        </p:txBody>
      </p:sp>
    </p:spTree>
  </p:cSld>
  <p:clrMapOvr>
    <a:masterClrMapping/>
  </p:clrMapOvr>
  <p:transition advClick="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痛苦二端：耶穌受鞭打苦刑</a:t>
            </a:r>
            <a:endParaRPr lang="en-US" dirty="0"/>
          </a:p>
        </p:txBody>
      </p:sp>
      <p:sp>
        <p:nvSpPr>
          <p:cNvPr id="3" name="Content Placeholder 2"/>
          <p:cNvSpPr>
            <a:spLocks noGrp="1"/>
          </p:cNvSpPr>
          <p:nvPr>
            <p:ph idx="1"/>
          </p:nvPr>
        </p:nvSpPr>
        <p:spPr/>
        <p:txBody>
          <a:bodyPr>
            <a:normAutofit/>
          </a:bodyPr>
          <a:lstStyle/>
          <a:p>
            <a:r>
              <a:rPr lang="zh-TW" altLang="en-US" dirty="0" smtClean="0"/>
              <a:t>「你們的寶藏在那裡，你們的心也必在那裡。」</a:t>
            </a:r>
            <a:r>
              <a:rPr lang="en-US" altLang="zh-TW" dirty="0" smtClean="0"/>
              <a:t>(</a:t>
            </a:r>
            <a:r>
              <a:rPr lang="zh-TW" altLang="en-US" dirty="0" smtClean="0"/>
              <a:t>路</a:t>
            </a:r>
            <a:r>
              <a:rPr lang="en-US" altLang="zh-TW" dirty="0" smtClean="0"/>
              <a:t>12:34)</a:t>
            </a:r>
          </a:p>
          <a:p>
            <a:r>
              <a:rPr lang="zh-TW" altLang="en-US" dirty="0" smtClean="0"/>
              <a:t>默想：不被人了解的傷痛</a:t>
            </a:r>
          </a:p>
          <a:p>
            <a:r>
              <a:rPr lang="zh-TW" altLang="en-US" dirty="0" smtClean="0"/>
              <a:t>「我們還以為他受了懲罰，為天主所擊傷，和受貶抑的人。可是他被刺透，是因了我們的悖逆；他被打傷，是因了我們的罪惡，因他受了懲罰，我們便得了安全；因他受了創傷，我們便得了痊癒。」</a:t>
            </a:r>
            <a:r>
              <a:rPr lang="en-US" altLang="zh-TW" dirty="0" smtClean="0"/>
              <a:t>(</a:t>
            </a:r>
            <a:r>
              <a:rPr lang="zh-TW" altLang="en-US" dirty="0" smtClean="0"/>
              <a:t>依</a:t>
            </a:r>
            <a:r>
              <a:rPr lang="en-US" altLang="zh-TW" dirty="0" smtClean="0"/>
              <a:t>53:4-5)</a:t>
            </a:r>
          </a:p>
        </p:txBody>
      </p:sp>
    </p:spTree>
  </p:cSld>
  <p:clrMapOvr>
    <a:masterClrMapping/>
  </p:clrMapOvr>
  <p:transition advClick="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痛苦二端：耶穌受鞭打苦刑</a:t>
            </a:r>
            <a:endParaRPr lang="en-US" dirty="0"/>
          </a:p>
        </p:txBody>
      </p:sp>
      <p:sp>
        <p:nvSpPr>
          <p:cNvPr id="3" name="Content Placeholder 2"/>
          <p:cNvSpPr>
            <a:spLocks noGrp="1"/>
          </p:cNvSpPr>
          <p:nvPr>
            <p:ph idx="1"/>
          </p:nvPr>
        </p:nvSpPr>
        <p:spPr/>
        <p:txBody>
          <a:bodyPr>
            <a:normAutofit/>
          </a:bodyPr>
          <a:lstStyle/>
          <a:p>
            <a:r>
              <a:rPr lang="zh-TW" altLang="en-US" dirty="0" smtClean="0"/>
              <a:t>　看到聖體，提醒著我們耶穌犧牲自己，是為了使我們靈魂獲得生命，因為聖體聖事是在主耶穌的苦難中建立的、是祂整個苦難的甜美果實。</a:t>
            </a:r>
          </a:p>
          <a:p>
            <a:r>
              <a:rPr lang="zh-TW" altLang="en-US" dirty="0" smtClean="0"/>
              <a:t>　主耶穌選擇了透過麵餅形中的至聖聖事，來到我們當中，讓聖體不斷提醒我們，祂多麼愛我們！麥子被打、被碎、被磨，才成為麵餅。天上的麥子</a:t>
            </a:r>
            <a:r>
              <a:rPr lang="en-US" altLang="zh-TW" dirty="0" smtClean="0"/>
              <a:t>—―</a:t>
            </a:r>
            <a:r>
              <a:rPr lang="zh-TW" altLang="en-US" dirty="0" smtClean="0"/>
              <a:t>耶穌甘願身被鞭打、心被破碎、靈被羞辱折磨，好讓祂成為「從天上降下來的食糧。」一如祂説過：「我所要賜給的食糧，就是我的肉，是為世界的生命而賜給的。」</a:t>
            </a:r>
          </a:p>
        </p:txBody>
      </p:sp>
    </p:spTree>
  </p:cSld>
  <p:clrMapOvr>
    <a:masterClrMapping/>
  </p:clrMapOvr>
  <p:transition advClick="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痛苦二端：耶穌受鞭打苦刑</a:t>
            </a:r>
            <a:endParaRPr lang="en-US" dirty="0"/>
          </a:p>
        </p:txBody>
      </p:sp>
      <p:sp>
        <p:nvSpPr>
          <p:cNvPr id="3" name="Content Placeholder 2"/>
          <p:cNvSpPr>
            <a:spLocks noGrp="1"/>
          </p:cNvSpPr>
          <p:nvPr>
            <p:ph idx="1"/>
          </p:nvPr>
        </p:nvSpPr>
        <p:spPr/>
        <p:txBody>
          <a:bodyPr>
            <a:normAutofit/>
          </a:bodyPr>
          <a:lstStyle/>
          <a:p>
            <a:r>
              <a:rPr lang="zh-TW" altLang="en-US" dirty="0" smtClean="0"/>
              <a:t>　耶穌在比拉多前所受的悲痛，有誰能数清？祂的凄傷，有誰能道盡？世人寧可選擇心硬的罪犯也不要良善心謙的救主；他們喊叫說：「給我們釋放巴辣巴！</a:t>
            </a:r>
            <a:r>
              <a:rPr lang="en-US" altLang="zh-TW" dirty="0" smtClean="0"/>
              <a:t>… …</a:t>
            </a:r>
            <a:r>
              <a:rPr lang="zh-TW" altLang="en-US" dirty="0" smtClean="0"/>
              <a:t>釘他在十字架上！」因為他們不理解祂深厚的愛情，他們認不出取了人性的天主，一如今天那麽多人也不承認真實臨在聖體內的主耶穌。</a:t>
            </a:r>
          </a:p>
          <a:p>
            <a:r>
              <a:rPr lang="zh-TW" altLang="en-US" dirty="0" smtClean="0"/>
              <a:t>　讓我們隨同聖母，把自己的生命中所受的不被人了解的傷痛，奉獻給主耶穌，為使世人皆認識和了解主耶穌在聖體聖事中多麽大的愛情。</a:t>
            </a:r>
          </a:p>
        </p:txBody>
      </p:sp>
    </p:spTree>
  </p:cSld>
  <p:clrMapOvr>
    <a:masterClrMapping/>
  </p:clrMapOvr>
  <p:transition advClick="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痛苦三端：耶穌受茨冠的苦辱</a:t>
            </a:r>
            <a:endParaRPr lang="en-US" dirty="0"/>
          </a:p>
        </p:txBody>
      </p:sp>
      <p:sp>
        <p:nvSpPr>
          <p:cNvPr id="3" name="Content Placeholder 2"/>
          <p:cNvSpPr>
            <a:spLocks noGrp="1"/>
          </p:cNvSpPr>
          <p:nvPr>
            <p:ph idx="1"/>
          </p:nvPr>
        </p:nvSpPr>
        <p:spPr/>
        <p:txBody>
          <a:bodyPr>
            <a:normAutofit/>
          </a:bodyPr>
          <a:lstStyle/>
          <a:p>
            <a:r>
              <a:rPr lang="zh-CN" altLang="en-US" dirty="0" smtClean="0"/>
              <a:t>耶穌帶著茨冠，披著紫紅袍出來了；比拉多就對他們說：「看，這個人！」</a:t>
            </a:r>
            <a:r>
              <a:rPr lang="en-US" dirty="0" smtClean="0"/>
              <a:t>(</a:t>
            </a:r>
            <a:r>
              <a:rPr lang="zh-CN" altLang="en-US" dirty="0" smtClean="0"/>
              <a:t>若</a:t>
            </a:r>
            <a:r>
              <a:rPr lang="en-US" dirty="0" smtClean="0"/>
              <a:t>19:5)</a:t>
            </a:r>
          </a:p>
          <a:p>
            <a:r>
              <a:rPr lang="zh-CN" altLang="en-US" dirty="0" smtClean="0"/>
              <a:t>默想：被人</a:t>
            </a:r>
            <a:r>
              <a:rPr lang="zh-TW" altLang="en-US" dirty="0" smtClean="0"/>
              <a:t>的</a:t>
            </a:r>
            <a:r>
              <a:rPr lang="zh-CN" altLang="en-US" dirty="0" smtClean="0"/>
              <a:t>負心人所傷</a:t>
            </a:r>
            <a:endParaRPr lang="en-US" dirty="0" smtClean="0"/>
          </a:p>
          <a:p>
            <a:r>
              <a:rPr lang="zh-CN" altLang="en-US" dirty="0" smtClean="0"/>
              <a:t>「他沒有俊美，也沒有華麗，可使我們瞻仰；他沒有儀容，可使我們戀慕。他受盡了侮辱，因而我們都以他不算什麼。」</a:t>
            </a:r>
            <a:r>
              <a:rPr lang="en-US" dirty="0" smtClean="0"/>
              <a:t>(</a:t>
            </a:r>
            <a:r>
              <a:rPr lang="zh-CN" altLang="en-US" dirty="0" smtClean="0"/>
              <a:t>依</a:t>
            </a:r>
            <a:r>
              <a:rPr lang="en-US" dirty="0" smtClean="0"/>
              <a:t>53:2b,3b)</a:t>
            </a:r>
            <a:endParaRPr lang="en-US" dirty="0"/>
          </a:p>
        </p:txBody>
      </p:sp>
    </p:spTree>
  </p:cSld>
  <p:clrMapOvr>
    <a:masterClrMapping/>
  </p:clrMapOvr>
  <p:transition advClick="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痛苦三端：耶穌受茨冠的苦辱</a:t>
            </a:r>
            <a:endParaRPr lang="en-US" dirty="0"/>
          </a:p>
        </p:txBody>
      </p:sp>
      <p:sp>
        <p:nvSpPr>
          <p:cNvPr id="3" name="Content Placeholder 2"/>
          <p:cNvSpPr>
            <a:spLocks noGrp="1"/>
          </p:cNvSpPr>
          <p:nvPr>
            <p:ph idx="1"/>
          </p:nvPr>
        </p:nvSpPr>
        <p:spPr/>
        <p:txBody>
          <a:bodyPr/>
          <a:lstStyle/>
          <a:p>
            <a:r>
              <a:rPr lang="zh-TW" altLang="en-US" dirty="0" smtClean="0"/>
              <a:t>　我們默想的茨冠，不僅戴在耶穌頭上，還有箍著祂的聖心，因為祂聖心現在受的苦，比在祂整個苦難中所受的痛苦還要多。祂的聖心戴著刺，象徵祂在聖體中傾流著愛情，卻受著世人對祂忘恩的痛苦：“看，這個心，多麼愛了人，但回報祂的愛，卻是多麼稀少！”</a:t>
            </a:r>
          </a:p>
        </p:txBody>
      </p:sp>
    </p:spTree>
  </p:cSld>
  <p:clrMapOvr>
    <a:masterClrMapping/>
  </p:clrMapOvr>
  <p:transition advClick="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痛苦三端：耶穌受茨冠的苦辱</a:t>
            </a:r>
            <a:endParaRPr lang="en-US" dirty="0"/>
          </a:p>
        </p:txBody>
      </p:sp>
      <p:sp>
        <p:nvSpPr>
          <p:cNvPr id="3" name="Content Placeholder 2"/>
          <p:cNvSpPr>
            <a:spLocks noGrp="1"/>
          </p:cNvSpPr>
          <p:nvPr>
            <p:ph idx="1"/>
          </p:nvPr>
        </p:nvSpPr>
        <p:spPr/>
        <p:txBody>
          <a:bodyPr/>
          <a:lstStyle/>
          <a:p>
            <a:r>
              <a:rPr lang="zh-TW" altLang="en-US" dirty="0" smtClean="0"/>
              <a:t>　“看，這個人！”看所有祂居住的，上了鎖的和空空的教堂！一如在彼拉多前，和在祂的苦難中，同樣在聖體內的主耶穌，被宰殺的羔羊，我們都以他不算什麼。因為「他沒有俊美，也沒有華麗，可使我們瞻仰；他沒有儀容，可使我們戀慕。他好像一個人們掩面不顧的人；」然而，當我們藉信德的眼光看著聖體，就瞻仰天堂的最美善，看到我們生命的最真實，因為聖體含著主耶穌親自給你的愛情，是天上和地下加起來的所有愛情。</a:t>
            </a:r>
          </a:p>
        </p:txBody>
      </p:sp>
    </p:spTree>
  </p:cSld>
  <p:clrMapOvr>
    <a:masterClrMapping/>
  </p:clrMapOvr>
  <p:transition advClick="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痛苦三端：耶穌受茨冠的苦辱</a:t>
            </a:r>
            <a:endParaRPr lang="en-US" dirty="0"/>
          </a:p>
        </p:txBody>
      </p:sp>
      <p:sp>
        <p:nvSpPr>
          <p:cNvPr id="3" name="Content Placeholder 2"/>
          <p:cNvSpPr>
            <a:spLocks noGrp="1"/>
          </p:cNvSpPr>
          <p:nvPr>
            <p:ph idx="1"/>
          </p:nvPr>
        </p:nvSpPr>
        <p:spPr/>
        <p:txBody>
          <a:bodyPr/>
          <a:lstStyle/>
          <a:p>
            <a:r>
              <a:rPr lang="zh-TW" altLang="en-US" dirty="0" smtClean="0"/>
              <a:t>　聖體內的耶穌聖心無限感激你對耶穌聖體的愛。因此你守的每一個聖時，都給予耶穌聖心無可言喻的大大慰藉，把聖心上的許多刺變成鮮花。讓我們隨同聖母，把自己的生命中所受的一切不被人感激的傷痛，奉獻給主耶穌，為使世人皆真真正正感激在聖體聖事中的主耶穌。</a:t>
            </a:r>
          </a:p>
        </p:txBody>
      </p:sp>
    </p:spTree>
  </p:cSld>
  <p:clrMapOvr>
    <a:masterClrMapping/>
  </p:clrMapOvr>
  <p:transition advClick="0"/>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Grp="1" noChangeArrowheads="1"/>
          </p:cNvSpPr>
          <p:nvPr>
            <p:ph type="title"/>
          </p:nvPr>
        </p:nvSpPr>
        <p:spPr/>
        <p:txBody>
          <a:bodyPr/>
          <a:lstStyle/>
          <a:p>
            <a:pPr eaLnBrk="1" hangingPunct="1"/>
            <a:endParaRPr lang="en-US" smtClean="0"/>
          </a:p>
        </p:txBody>
      </p:sp>
      <p:pic>
        <p:nvPicPr>
          <p:cNvPr id="102403" name="Picture 6" descr="04-05-08_125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2_SAM TEMPLATE">
  <a:themeElements>
    <a:clrScheme name="2_SAM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SAM TEMPLATE">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2_SAM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AM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SAM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AM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AM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AM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SAM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SAM TEMPLATE">
  <a:themeElements>
    <a:clrScheme name="2_SAM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SAM TEMPLATE">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2_SAM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AM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SAM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AM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AM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AM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SAM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45074</TotalTime>
  <Words>8923</Words>
  <Application>Microsoft Office PowerPoint</Application>
  <PresentationFormat>如螢幕大小 (4:3)</PresentationFormat>
  <Paragraphs>616</Paragraphs>
  <Slides>117</Slides>
  <Notes>2</Notes>
  <HiddenSlides>0</HiddenSlides>
  <MMClips>0</MMClips>
  <ScaleCrop>false</ScaleCrop>
  <HeadingPairs>
    <vt:vector size="4" baseType="variant">
      <vt:variant>
        <vt:lpstr>佈景主題</vt:lpstr>
      </vt:variant>
      <vt:variant>
        <vt:i4>2</vt:i4>
      </vt:variant>
      <vt:variant>
        <vt:lpstr>投影片標題</vt:lpstr>
      </vt:variant>
      <vt:variant>
        <vt:i4>117</vt:i4>
      </vt:variant>
    </vt:vector>
  </HeadingPairs>
  <TitlesOfParts>
    <vt:vector size="119" baseType="lpstr">
      <vt:lpstr>2_SAM TEMPLATE</vt:lpstr>
      <vt:lpstr>3_SAM TEMPLATE</vt:lpstr>
      <vt:lpstr>陪伴耶穌 Accompanying Jesus http://www.catholicworld.info/eucharist/files/ http://www.catholicworld.info/eucharist/voice/</vt:lpstr>
      <vt:lpstr>感謝聖體經</vt:lpstr>
      <vt:lpstr>陪伴耶穌</vt:lpstr>
      <vt:lpstr>陪伴耶穌</vt:lpstr>
      <vt:lpstr>環顧今天的社會</vt:lpstr>
      <vt:lpstr>環顧今天的社會</vt:lpstr>
      <vt:lpstr>這個背棄天主的世代</vt:lpstr>
      <vt:lpstr>將錯誤傳遍世界</vt:lpstr>
      <vt:lpstr>在這個背棄天主的世代裡</vt:lpstr>
      <vt:lpstr>              核爆前Hiroshima before A-bomb</vt:lpstr>
      <vt:lpstr>           核爆後 Hiroshima after A-bomb</vt:lpstr>
      <vt:lpstr>廣島原子彈(1945年8月6日)</vt:lpstr>
      <vt:lpstr>廣島原子彈(1945年8月6日)</vt:lpstr>
      <vt:lpstr>世界和平紀念聖堂 Memorial Cathedral for World Peace</vt:lpstr>
      <vt:lpstr>Annual Pro-life march in Dallas</vt:lpstr>
      <vt:lpstr>無知與濫用恩寵</vt:lpstr>
      <vt:lpstr>核爆後酷熱中的人無知地喝核塵雨解渴</vt:lpstr>
      <vt:lpstr>漠視道德真理，遺禍後裔</vt:lpstr>
      <vt:lpstr>徘徊人間，引誘人靈，使其喪亡</vt:lpstr>
      <vt:lpstr>徘徊人間，引誘人靈，使其喪亡</vt:lpstr>
      <vt:lpstr>教宗若望保祿二世的教導</vt:lpstr>
      <vt:lpstr>到耶穌跟前</vt:lpstr>
      <vt:lpstr>意大利 Lanciano 聖體奇蹟 (~700)  </vt:lpstr>
      <vt:lpstr>10月22日：聖教宗若望保祿二世(1920 - 2005) St. John Paul II</vt:lpstr>
      <vt:lpstr>教宗本篤十六世　宗座勸諭　愛的聖事</vt:lpstr>
      <vt:lpstr>教宗方濟各Pope Francis</vt:lpstr>
      <vt:lpstr>10月11日：聖若望二十三世(教宗)  Pope St. John XXIII (1881-1963)</vt:lpstr>
      <vt:lpstr>PowerPoint 簡報</vt:lpstr>
      <vt:lpstr>In Shanghai</vt:lpstr>
      <vt:lpstr>觸動耶穌的聖心</vt:lpstr>
      <vt:lpstr>觸動耶穌的聖心</vt:lpstr>
      <vt:lpstr>沒有其他救援</vt:lpstr>
      <vt:lpstr>沒有其他救援</vt:lpstr>
      <vt:lpstr>福傳</vt:lpstr>
      <vt:lpstr>在法蒂瑪天使教的祈禱</vt:lpstr>
      <vt:lpstr>陪伴耶穌</vt:lpstr>
      <vt:lpstr>因愛，為愛而被造</vt:lpstr>
      <vt:lpstr>因愛，為愛而被造</vt:lpstr>
      <vt:lpstr>「你的財寶在那裏，你的心也必在那裏。」〔瑪6：21〕</vt:lpstr>
      <vt:lpstr>愛的承諾</vt:lpstr>
      <vt:lpstr>「祂愛了我，且為我捨棄了自己。」（迦 2:20） </vt:lpstr>
      <vt:lpstr>祈求聖神降臨（瑪德羅賓Marthe Robin所寫）</vt:lpstr>
      <vt:lpstr>祈求聖神降臨（瑪德羅賓Marthe Robin所寫）</vt:lpstr>
      <vt:lpstr>陪伴耶穌</vt:lpstr>
      <vt:lpstr>愛的承諾</vt:lpstr>
      <vt:lpstr>認簽每星期一小時陪伴耶穌聖體 Sign up</vt:lpstr>
      <vt:lpstr>陪伴耶穌分享：為忙碌的人 http://www.catholicworld.info/eucharist/accompanyingjesus-1c.htm</vt:lpstr>
      <vt:lpstr>平凡的我</vt:lpstr>
      <vt:lpstr>德蘭修女</vt:lpstr>
      <vt:lpstr>微小的承諾</vt:lpstr>
      <vt:lpstr>與天主談情</vt:lpstr>
      <vt:lpstr>認簽</vt:lpstr>
      <vt:lpstr>「你的財寶在那裏，你的心也必在那裏。」〔瑪6：21〕</vt:lpstr>
      <vt:lpstr>疲倦是失約的藉口嗎？Barriers</vt:lpstr>
      <vt:lpstr>祈求聖神降臨（瑪德羅賓Marthe Robin所寫）</vt:lpstr>
      <vt:lpstr>祈求聖神降臨（瑪德羅賓Marthe Robin所寫）</vt:lpstr>
      <vt:lpstr>祈求聖神降臨（瑪德羅賓Marthe Robin所寫）</vt:lpstr>
      <vt:lpstr>陪伴耶穌分享</vt:lpstr>
      <vt:lpstr>陪伴耶穌</vt:lpstr>
      <vt:lpstr>甘飴與障礙</vt:lpstr>
      <vt:lpstr>困難障礙中爭扎</vt:lpstr>
      <vt:lpstr>用心學習</vt:lpstr>
      <vt:lpstr>與天主談情</vt:lpstr>
      <vt:lpstr>陪伴耶穌</vt:lpstr>
      <vt:lpstr>小德蘭好姐姐，請你教我愛耶穌！</vt:lpstr>
      <vt:lpstr>小德蘭好姐姐，請你教我愛耶穌！</vt:lpstr>
      <vt:lpstr>Start Adoration from young age 從年幼開始學習陪伴耶穌</vt:lpstr>
      <vt:lpstr> 感恩經第三式 (格林多前書第十一章23-25)</vt:lpstr>
      <vt:lpstr>「我的聖召就是愛！」</vt:lpstr>
      <vt:lpstr>Adoration at German House of Beatitudes 真福會聖堂朝拜聖體</vt:lpstr>
      <vt:lpstr>聖女小德蘭自獻於天主仁慈聖愛誦 （聖女把此自撰的禱文放在福音書裏，日夜藏在胸口。）</vt:lpstr>
      <vt:lpstr>「我的聖召就是愛！」</vt:lpstr>
      <vt:lpstr>陪伴耶穌</vt:lpstr>
      <vt:lpstr>耶穌給聖傅天娜修女的話</vt:lpstr>
      <vt:lpstr>耶穌給聖傅天娜修女的話</vt:lpstr>
      <vt:lpstr>聖傅天娜修女生命中的聖體聖事</vt:lpstr>
      <vt:lpstr>聖傅天娜修女生命中的聖體聖事</vt:lpstr>
      <vt:lpstr>聖傅天娜修女生命中的聖體聖事</vt:lpstr>
      <vt:lpstr>教宗本篤十六世　宗座勸諭　愛的聖事</vt:lpstr>
      <vt:lpstr>朝拜聖體禱文(聖傅天娜修女)</vt:lpstr>
      <vt:lpstr>朝拜聖體禱文(聖傅天娜修女)</vt:lpstr>
      <vt:lpstr>朝拜聖體禱文(聖傅天娜修女)</vt:lpstr>
      <vt:lpstr>PowerPoint 簡報</vt:lpstr>
      <vt:lpstr>陪伴耶穌</vt:lpstr>
      <vt:lpstr>PowerPoint 簡報</vt:lpstr>
      <vt:lpstr>痛苦二端：耶穌受鞭打苦刑</vt:lpstr>
      <vt:lpstr>痛苦一端：耶穌山園祈禱</vt:lpstr>
      <vt:lpstr>痛苦一端：耶穌山園祈禱</vt:lpstr>
      <vt:lpstr>痛苦一端：耶穌山園祈禱</vt:lpstr>
      <vt:lpstr>痛苦一端：耶穌山園祈禱</vt:lpstr>
      <vt:lpstr>痛苦一端：耶穌山園祈禱</vt:lpstr>
      <vt:lpstr>痛苦二端：耶穌受鞭打苦刑</vt:lpstr>
      <vt:lpstr>痛苦二端：耶穌受鞭打苦刑</vt:lpstr>
      <vt:lpstr>痛苦二端：耶穌受鞭打苦刑</vt:lpstr>
      <vt:lpstr>痛苦三端：耶穌受茨冠的苦辱</vt:lpstr>
      <vt:lpstr>痛苦三端：耶穌受茨冠的苦辱</vt:lpstr>
      <vt:lpstr>痛苦三端：耶穌受茨冠的苦辱</vt:lpstr>
      <vt:lpstr>痛苦三端：耶穌受茨冠的苦辱</vt:lpstr>
      <vt:lpstr>PowerPoint 簡報</vt:lpstr>
      <vt:lpstr>Chapel in Guardian Angel Church in Las Vegas</vt:lpstr>
      <vt:lpstr>向耶穌苦像祈禱文</vt:lpstr>
      <vt:lpstr>陪伴耶穌</vt:lpstr>
      <vt:lpstr>PowerPoint 簡報</vt:lpstr>
      <vt:lpstr>陪伴耶穌分享：母親，請把您的無玷聖心借給我！http://www.catholicworld.info/eucharist/accompanyingjesus-4c.htm</vt:lpstr>
      <vt:lpstr>聖女小德蘭自獻於天主仁慈聖愛誦 （聖女把此自撰的禱文放在福音書裏，日夜藏在胸口。）</vt:lpstr>
      <vt:lpstr>陪伴耶穌</vt:lpstr>
      <vt:lpstr>「看！我同你們天天在一起，直到今世的終結。」 〔瑪28：20〕</vt:lpstr>
      <vt:lpstr>「凡勞苦和負重擔的，你們都到我跟前來，我要使你們安息。」</vt:lpstr>
      <vt:lpstr>陪伴耶穌</vt:lpstr>
      <vt:lpstr>8月1日：聖亞豐索(聖師) St. Alphonsus de Liguori (1696-1787)</vt:lpstr>
      <vt:lpstr>8月11日：聖嘉勒 St. Clare of Assisi (1193-1253)</vt:lpstr>
      <vt:lpstr>陪伴耶穌</vt:lpstr>
      <vt:lpstr>8月4日：聖若翰•維雅納 St. John Vianney</vt:lpstr>
      <vt:lpstr>聖亞豐索神領聖體經文</vt:lpstr>
      <vt:lpstr>台北南松山天主堂 Taipei</vt:lpstr>
      <vt:lpstr>陪伴耶穌分享 結語</vt:lpstr>
      <vt:lpstr>Thank you http://www.catholicworld.info/eucharist/files/</vt:lpstr>
    </vt:vector>
  </TitlesOfParts>
  <Company>AT&amp;T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hachan</dc:creator>
  <cp:lastModifiedBy>User</cp:lastModifiedBy>
  <cp:revision>1189</cp:revision>
  <cp:lastPrinted>2014-05-19T07:02:27Z</cp:lastPrinted>
  <dcterms:created xsi:type="dcterms:W3CDTF">2000-03-13T21:22:56Z</dcterms:created>
  <dcterms:modified xsi:type="dcterms:W3CDTF">2014-05-19T07:09:17Z</dcterms:modified>
  <cp:contentStatus>完稿</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(3)Jb+k64ZYbW0P/naL/E/ynQR1kPQKE0YjV07+a7jsTsnN6F1PYQ9vSV5UlTr7OUbnMpLz9d6l_x000d_ oaBHoPZYxNs8XKJDkHctqkaFBCE2DNEyadzi/T9E8qGetQCHAMRb8CJ31tSLuWTHfczLgqgq_x000d_ DKFgyGbi+hgYxHo3J+0ojdjKjeVcVwGYaUOpyjqtlsx62gRAsaeF2lkJiongHnbOt22Yen/9_x000d_ 7a9G40b9rlMeIAByyE</vt:lpwstr>
  </property>
  <property fmtid="{D5CDD505-2E9C-101B-9397-08002B2CF9AE}" pid="3" name="_ms_pID_7253431">
    <vt:lpwstr>2tmQTUAQqb9cPRHCJ2KinsTV9Hr81jzKCVqPGcS6fJFF9V+NDrP5sT_x000d_ LWkw/iN5uPr3lbo6joHidor71OGIDjUmf+uwmJfdqCjaVE1DjKncXVlmdBRvYO7bRhc/2aOu_x000d_ /hIXMuQSOt2PwgTalT5RqXPEe5KxaUbfldF8URd9NPV6rqeaubbyqStHvwRs0NcSqPL0PLcP_x000d_ dDURk0iOF0UrUeAN3+ycUbwLLuWhIfiZ95TG</vt:lpwstr>
  </property>
  <property fmtid="{D5CDD505-2E9C-101B-9397-08002B2CF9AE}" pid="4" name="_ms_pID_7253432">
    <vt:lpwstr>1Q==</vt:lpwstr>
  </property>
  <property fmtid="{D5CDD505-2E9C-101B-9397-08002B2CF9AE}" pid="5" name="_ms_pID_7253433">
    <vt:lpwstr>7OGGwQ9tY5lqAiaquv_x000d_ coxEHbqcTFn5Nl9gD5CENsVYbo24CPVeAb2NXOPOtJJX7cm2NYK22PipOcTTjCK6NZYHsL+Q_x000d_ 24SBNEpE3H1eEv/rRxteck7SAtHaTiIt6doHEuX8ipYRpT3bQkV0ltczS7UM8yeOY1yUoQJ0_x000d_ toCOFjUp8+qbU+pOKse7sVWm0olTfH/lRbl36lcC12dcCjE6ceunXpgNlWqGNrVNM5GWwHCt</vt:lpwstr>
  </property>
  <property fmtid="{D5CDD505-2E9C-101B-9397-08002B2CF9AE}" pid="6" name="_ms_pID_7253434">
    <vt:lpwstr>_x000d_ w5z/+SZ/99gUo6r8tGgBTRRuhfDsczyhjd80cg5FzdqXeApCV/5KZu3VBxy8iHz9tkgVTVh+_x000d_ eVC3TS+8DzDwHDg1Wc7jqxVR7Uf39qFc2At6h6mC2hrFPj2Gj3VRdCpyWCFw9L52BizKb0En_x000d_ 9jIonO4lAUfy3bArYnDYD3j+vRmrQ7MaTi0KG/ylLr6lw5TdsPWhW8erKLITqlsT3jbB9SmU_x000d_ b6CitDHEz6bqnL5u</vt:lpwstr>
  </property>
  <property fmtid="{D5CDD505-2E9C-101B-9397-08002B2CF9AE}" pid="7" name="_ms_pID_7253435">
    <vt:lpwstr>KeQLrnW42b4Cz2KZr+nXPi+ubWOLNDqP1SutqaYa2+yyZxs9t0G9oeK4_x000d_ 1pYBNtjIouAM9pXR4I+P0z8KXyLUwZ9xr279VmsAw6KmnkLMevSqRzvhxbFR8R89BgpP97Nc_x000d_ 8UavofqjIYhtFWhIghiIaTH1tZOhfDWPZT6UE3L2IpTPZOkXmw/UDCosnR5LfRaRymm2e141_x000d_ FkstZAjYVgrP7GWXACW2EVwxZQPrDnjZP0</vt:lpwstr>
  </property>
  <property fmtid="{D5CDD505-2E9C-101B-9397-08002B2CF9AE}" pid="8" name="_ms_pID_7253436">
    <vt:lpwstr>du+g3DKxYipZ1Gqc9fvwHBQy0WBFvwH3wJiTGw_x000d_ uTiXNOJ4pu6Rt9h0iFdhyJxis2ucj4M9fWBVHF7Djkbyrtrh+9Hk/Rjb0rz4YXfFo0NCS4c1_x000d_ 4d9OAbjjgzva2/cMKLa9ghLi5Qqdmcp3rxxQxaDuoGy77w3hiFfC3rT9F7JuAOLdAnM1Pkxt_x000d_ zmLD/E5dpn+wPujXSAU+G17TQ8LxNTAeOAKmCqADYGrDsWuZtOfp</vt:lpwstr>
  </property>
  <property fmtid="{D5CDD505-2E9C-101B-9397-08002B2CF9AE}" pid="9" name="_ms_pID_7253437">
    <vt:lpwstr>SQilkbes8Xw8VLucGl2f_x000d_ BJusmfHoeRp7k7CyQL7BN8mx4I69kgWsBu+0o950A1+zW+PqwNKuf7iBynAVqckw09z9gYeZ_x000d_ NGnoCiIfV4zktT/4d5cCNwUOngct4z8lK02Vr1d5okEEQJtZPlHxk1OiH7De3oa3i+TIiXN6_x000d_ 23uK3FFqUSQaq6TEKvfT+DuEXzyP29mgcWgtD3Af3xx7Z76hCFsiNDSsRBtmgz7F6O5f//</vt:lpwstr>
  </property>
  <property fmtid="{D5CDD505-2E9C-101B-9397-08002B2CF9AE}" pid="10" name="_ms_pID_7253438">
    <vt:lpwstr>jS_x000d_ OOOpPxnnysD9ZNKptxQ+WY8dcBgG9PjnvpwM4ylSO8aKQaO06k6vJrAduCbbezzaElPVVMSo_x000d_ iQehSfRqqsEWyvpOOARkt571ik98fH6Uz490pHqHAjdPbXqCSLGG9aXhOHigd9C6odijwkwm_x000d_ AbbtNMvt3ANLmgVf2Ca9QbBkLac9zznCyoiXBju31EqkKtEbg5U4TCefW7FEnFitMBwi1udO_x000d_ 3H45FK1xIhgTwK</vt:lpwstr>
  </property>
  <property fmtid="{D5CDD505-2E9C-101B-9397-08002B2CF9AE}" pid="11" name="_ms_pID_7253439">
    <vt:lpwstr>ytSjWW9ATQ3KcMN1/HuA792Sd+KfbbyBqfFjtiXE4oOpF+zlY7Mm3bP35H_x000d_ izBEkomtz8+SsvUcTXokmN8CKDJ05QJX/2o1syuKhKgbGfnP70XTnSJwCDsGUlgl2yuQ6iow_x000d_ PsGoGY7EuxVEQliw3lzu5q6ym94GVpwd1jHHKXF501SFnHwYxHIFjAcjviB01V5fybBUo5Ll_x000d_</vt:lpwstr>
  </property>
  <property fmtid="{D5CDD505-2E9C-101B-9397-08002B2CF9AE}" pid="12" name="_new_ms_pID_72543">
    <vt:lpwstr>(3)+J2rd2HLjCpxrZ3KmM09rD8d/dQ0hbtBxVYHynO8hwgdxBgWj60IgtbXQV3nA3cJQzPD53GL_x000d_
eTzvqXHDmuMItAJ7qgNYuC0p3kpdSEEoh7gDk+oUPpgDjs4OuBUap/YnMOhx3dxeMfnnvMXO_x000d_
oz7XLML/oc3h02N7UNHci8GafpJHp5QGygN6M+Tg/8HkdNFAZ8Gq+rABJpV4jOvZ/pIpVDLy_x000d_
zKWDgh1R94wW+9lgFs</vt:lpwstr>
  </property>
  <property fmtid="{D5CDD505-2E9C-101B-9397-08002B2CF9AE}" pid="13" name="_new_ms_pID_725431">
    <vt:lpwstr>TKTQ620yPIOdNGuIqTenORy+nI0tbpjXIsWhx7QGGjEEyvflAhheZG_x000d_
d07ls9/q0+ZDCyDzQjvezPXtmjCH+Sa2tDLs+Kr1jb3kN33f2q8ya6uwJ+N/bx2MQz2rrvh1_x000d_
Nx8MCrVG5HKGXOv6rI/r0J00y/pIDkGS0sGiSHNdhmUK/1KRIZjJQsRU3Foun72k45ZdjQCr_x000d_
m9Te/9cTXtTrjMGYhUqKSZhjInNh9YkUfyWQ</vt:lpwstr>
  </property>
  <property fmtid="{D5CDD505-2E9C-101B-9397-08002B2CF9AE}" pid="14" name="_new_ms_pID_725432">
    <vt:lpwstr>8ztVBQjVEAmHuU9Q4guTHP0NYMWzAS4VsyBd_x000d_
kAMix6CA6NnaUBjnlsUXt4XHbKV4Pf2tCnlzIfVUWf3+/244E6t1uyTKpoGPFhSGGY0w8esb_x000d_
</vt:lpwstr>
  </property>
  <property fmtid="{D5CDD505-2E9C-101B-9397-08002B2CF9AE}" pid="15" name="sflag">
    <vt:lpwstr>1400036347</vt:lpwstr>
  </property>
  <property fmtid="{D5CDD505-2E9C-101B-9397-08002B2CF9AE}" pid="16" name="_MarkAsFinal">
    <vt:bool>true</vt:bool>
  </property>
</Properties>
</file>